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Lst>
  <p:notesMasterIdLst>
    <p:notesMasterId r:id="rId218"/>
  </p:notesMasterIdLst>
  <p:handoutMasterIdLst>
    <p:handoutMasterId r:id="rId219"/>
  </p:handoutMasterIdLst>
  <p:sldIdLst>
    <p:sldId id="2134804577" r:id="rId5"/>
    <p:sldId id="2147470635" r:id="rId6"/>
    <p:sldId id="2147470585" r:id="rId7"/>
    <p:sldId id="2147470758" r:id="rId8"/>
    <p:sldId id="2147470586" r:id="rId9"/>
    <p:sldId id="2147470597" r:id="rId10"/>
    <p:sldId id="2147470618" r:id="rId11"/>
    <p:sldId id="2147470619" r:id="rId12"/>
    <p:sldId id="2147470620" r:id="rId13"/>
    <p:sldId id="2147470621" r:id="rId14"/>
    <p:sldId id="2147470622" r:id="rId15"/>
    <p:sldId id="2147470624" r:id="rId16"/>
    <p:sldId id="2147470623" r:id="rId17"/>
    <p:sldId id="2147470625" r:id="rId18"/>
    <p:sldId id="2147470626" r:id="rId19"/>
    <p:sldId id="2147470627" r:id="rId20"/>
    <p:sldId id="2147470628" r:id="rId21"/>
    <p:sldId id="2147470629" r:id="rId22"/>
    <p:sldId id="2147470630" r:id="rId23"/>
    <p:sldId id="2147470631" r:id="rId24"/>
    <p:sldId id="2147470632" r:id="rId25"/>
    <p:sldId id="2147470633" r:id="rId26"/>
    <p:sldId id="2147470634" r:id="rId27"/>
    <p:sldId id="2147470636" r:id="rId28"/>
    <p:sldId id="2147470637" r:id="rId29"/>
    <p:sldId id="2147470638" r:id="rId30"/>
    <p:sldId id="2147470639" r:id="rId31"/>
    <p:sldId id="2147470640" r:id="rId32"/>
    <p:sldId id="2147470641" r:id="rId33"/>
    <p:sldId id="2147470644" r:id="rId34"/>
    <p:sldId id="2147470642" r:id="rId35"/>
    <p:sldId id="2147470643" r:id="rId36"/>
    <p:sldId id="2147470645" r:id="rId37"/>
    <p:sldId id="2147470646" r:id="rId38"/>
    <p:sldId id="2147470649" r:id="rId39"/>
    <p:sldId id="2147470650" r:id="rId40"/>
    <p:sldId id="2147470648" r:id="rId41"/>
    <p:sldId id="2147470647" r:id="rId42"/>
    <p:sldId id="2147470651" r:id="rId43"/>
    <p:sldId id="2147470652" r:id="rId44"/>
    <p:sldId id="2147470653" r:id="rId45"/>
    <p:sldId id="2147470654" r:id="rId46"/>
    <p:sldId id="2147470655" r:id="rId47"/>
    <p:sldId id="2147470656" r:id="rId48"/>
    <p:sldId id="2147470657" r:id="rId49"/>
    <p:sldId id="2147470658" r:id="rId50"/>
    <p:sldId id="2147470659" r:id="rId51"/>
    <p:sldId id="2147470660" r:id="rId52"/>
    <p:sldId id="2147470668" r:id="rId53"/>
    <p:sldId id="2147470661" r:id="rId54"/>
    <p:sldId id="2147470662" r:id="rId55"/>
    <p:sldId id="2147470663" r:id="rId56"/>
    <p:sldId id="2147470665" r:id="rId57"/>
    <p:sldId id="2147470666" r:id="rId58"/>
    <p:sldId id="2147470667" r:id="rId59"/>
    <p:sldId id="2147470670" r:id="rId60"/>
    <p:sldId id="2147470671" r:id="rId61"/>
    <p:sldId id="2147470672" r:id="rId62"/>
    <p:sldId id="2147470673" r:id="rId63"/>
    <p:sldId id="2147470674" r:id="rId64"/>
    <p:sldId id="2147470675" r:id="rId65"/>
    <p:sldId id="2147470676" r:id="rId66"/>
    <p:sldId id="2147470677" r:id="rId67"/>
    <p:sldId id="2147470678" r:id="rId68"/>
    <p:sldId id="2147470679" r:id="rId69"/>
    <p:sldId id="2147470682" r:id="rId70"/>
    <p:sldId id="2147470680" r:id="rId71"/>
    <p:sldId id="2147470681" r:id="rId72"/>
    <p:sldId id="2147470683" r:id="rId73"/>
    <p:sldId id="2147470684" r:id="rId74"/>
    <p:sldId id="2147470685" r:id="rId75"/>
    <p:sldId id="2147470687" r:id="rId76"/>
    <p:sldId id="2147470689" r:id="rId77"/>
    <p:sldId id="2147470688" r:id="rId78"/>
    <p:sldId id="2147470686" r:id="rId79"/>
    <p:sldId id="2147470690" r:id="rId80"/>
    <p:sldId id="2147470691" r:id="rId81"/>
    <p:sldId id="2147470692" r:id="rId82"/>
    <p:sldId id="2147470693" r:id="rId83"/>
    <p:sldId id="2147470694" r:id="rId84"/>
    <p:sldId id="2147470695" r:id="rId85"/>
    <p:sldId id="2147470696" r:id="rId86"/>
    <p:sldId id="2147470698" r:id="rId87"/>
    <p:sldId id="2147470699" r:id="rId88"/>
    <p:sldId id="2147470700" r:id="rId89"/>
    <p:sldId id="2147470701" r:id="rId90"/>
    <p:sldId id="2147470702" r:id="rId91"/>
    <p:sldId id="2147470703" r:id="rId92"/>
    <p:sldId id="2147470704" r:id="rId93"/>
    <p:sldId id="2147470705" r:id="rId94"/>
    <p:sldId id="2147470706" r:id="rId95"/>
    <p:sldId id="2147470709" r:id="rId96"/>
    <p:sldId id="2147470707" r:id="rId97"/>
    <p:sldId id="2147470708" r:id="rId98"/>
    <p:sldId id="2147470710" r:id="rId99"/>
    <p:sldId id="2147470711" r:id="rId100"/>
    <p:sldId id="2147470712" r:id="rId101"/>
    <p:sldId id="2147470713" r:id="rId102"/>
    <p:sldId id="2147470714" r:id="rId103"/>
    <p:sldId id="2147470715" r:id="rId104"/>
    <p:sldId id="2147470716" r:id="rId105"/>
    <p:sldId id="2147470717" r:id="rId106"/>
    <p:sldId id="2147470718" r:id="rId107"/>
    <p:sldId id="2147470719" r:id="rId108"/>
    <p:sldId id="2147470720" r:id="rId109"/>
    <p:sldId id="2147470721" r:id="rId110"/>
    <p:sldId id="2147470722" r:id="rId111"/>
    <p:sldId id="2147470726" r:id="rId112"/>
    <p:sldId id="2147470723" r:id="rId113"/>
    <p:sldId id="2147470724" r:id="rId114"/>
    <p:sldId id="2147470725" r:id="rId115"/>
    <p:sldId id="2147470727" r:id="rId116"/>
    <p:sldId id="2147470728" r:id="rId117"/>
    <p:sldId id="2147470729" r:id="rId118"/>
    <p:sldId id="2147470730" r:id="rId119"/>
    <p:sldId id="2147470731" r:id="rId120"/>
    <p:sldId id="2147470733" r:id="rId121"/>
    <p:sldId id="2147470734" r:id="rId122"/>
    <p:sldId id="2147470735" r:id="rId123"/>
    <p:sldId id="2147470732" r:id="rId124"/>
    <p:sldId id="2147470736" r:id="rId125"/>
    <p:sldId id="2147470738" r:id="rId126"/>
    <p:sldId id="2147470737" r:id="rId127"/>
    <p:sldId id="2147470739" r:id="rId128"/>
    <p:sldId id="2147470740" r:id="rId129"/>
    <p:sldId id="2147470741" r:id="rId130"/>
    <p:sldId id="2147470742" r:id="rId131"/>
    <p:sldId id="2147470743" r:id="rId132"/>
    <p:sldId id="2147470744" r:id="rId133"/>
    <p:sldId id="2147470745" r:id="rId134"/>
    <p:sldId id="2147470746" r:id="rId135"/>
    <p:sldId id="2147470747" r:id="rId136"/>
    <p:sldId id="2147470748" r:id="rId137"/>
    <p:sldId id="2147470749" r:id="rId138"/>
    <p:sldId id="2147470750" r:id="rId139"/>
    <p:sldId id="2147470751" r:id="rId140"/>
    <p:sldId id="2147470754" r:id="rId141"/>
    <p:sldId id="2147470752" r:id="rId142"/>
    <p:sldId id="2147470755" r:id="rId143"/>
    <p:sldId id="2147470789" r:id="rId144"/>
    <p:sldId id="2147470756" r:id="rId145"/>
    <p:sldId id="2147470759" r:id="rId146"/>
    <p:sldId id="2147470760" r:id="rId147"/>
    <p:sldId id="2147470761" r:id="rId148"/>
    <p:sldId id="2147470762" r:id="rId149"/>
    <p:sldId id="2147470763" r:id="rId150"/>
    <p:sldId id="2147470764" r:id="rId151"/>
    <p:sldId id="2147470765" r:id="rId152"/>
    <p:sldId id="2147470766" r:id="rId153"/>
    <p:sldId id="2147470767" r:id="rId154"/>
    <p:sldId id="2147470768" r:id="rId155"/>
    <p:sldId id="2147470770" r:id="rId156"/>
    <p:sldId id="2147470771" r:id="rId157"/>
    <p:sldId id="2147470773" r:id="rId158"/>
    <p:sldId id="2147470774" r:id="rId159"/>
    <p:sldId id="2147470772" r:id="rId160"/>
    <p:sldId id="2147470775" r:id="rId161"/>
    <p:sldId id="2147470769" r:id="rId162"/>
    <p:sldId id="2147470790" r:id="rId163"/>
    <p:sldId id="2147470776" r:id="rId164"/>
    <p:sldId id="2147470778" r:id="rId165"/>
    <p:sldId id="2147470777" r:id="rId166"/>
    <p:sldId id="2147470779" r:id="rId167"/>
    <p:sldId id="2147470781" r:id="rId168"/>
    <p:sldId id="2147470780" r:id="rId169"/>
    <p:sldId id="2147470782" r:id="rId170"/>
    <p:sldId id="2147470784" r:id="rId171"/>
    <p:sldId id="2147470785" r:id="rId172"/>
    <p:sldId id="2147470786" r:id="rId173"/>
    <p:sldId id="2147470788" r:id="rId174"/>
    <p:sldId id="2147470783" r:id="rId175"/>
    <p:sldId id="2147470787" r:id="rId176"/>
    <p:sldId id="2147470757" r:id="rId177"/>
    <p:sldId id="2147470753" r:id="rId178"/>
    <p:sldId id="2147470791" r:id="rId179"/>
    <p:sldId id="2147470792" r:id="rId180"/>
    <p:sldId id="2147470793" r:id="rId181"/>
    <p:sldId id="2147470794" r:id="rId182"/>
    <p:sldId id="2147470795" r:id="rId183"/>
    <p:sldId id="2147470796" r:id="rId184"/>
    <p:sldId id="2147470797" r:id="rId185"/>
    <p:sldId id="2147470798" r:id="rId186"/>
    <p:sldId id="2147470799" r:id="rId187"/>
    <p:sldId id="2147470800" r:id="rId188"/>
    <p:sldId id="2147470801" r:id="rId189"/>
    <p:sldId id="2147470802" r:id="rId190"/>
    <p:sldId id="2147470803" r:id="rId191"/>
    <p:sldId id="2147470804" r:id="rId192"/>
    <p:sldId id="2147470805" r:id="rId193"/>
    <p:sldId id="2147470806" r:id="rId194"/>
    <p:sldId id="2147470807" r:id="rId195"/>
    <p:sldId id="2147470808" r:id="rId196"/>
    <p:sldId id="2147470809" r:id="rId197"/>
    <p:sldId id="2147470810" r:id="rId198"/>
    <p:sldId id="2147470811" r:id="rId199"/>
    <p:sldId id="2147470812" r:id="rId200"/>
    <p:sldId id="2147470813" r:id="rId201"/>
    <p:sldId id="2147470814" r:id="rId202"/>
    <p:sldId id="2147470815" r:id="rId203"/>
    <p:sldId id="2147470816" r:id="rId204"/>
    <p:sldId id="2147470817" r:id="rId205"/>
    <p:sldId id="2147470818" r:id="rId206"/>
    <p:sldId id="2147470819" r:id="rId207"/>
    <p:sldId id="2147470820" r:id="rId208"/>
    <p:sldId id="2147470821" r:id="rId209"/>
    <p:sldId id="2147470822" r:id="rId210"/>
    <p:sldId id="2147470823" r:id="rId211"/>
    <p:sldId id="2147470824" r:id="rId212"/>
    <p:sldId id="2147470825" r:id="rId213"/>
    <p:sldId id="2147470826" r:id="rId214"/>
    <p:sldId id="2147470827" r:id="rId215"/>
    <p:sldId id="2147470589" r:id="rId216"/>
    <p:sldId id="2147470669" r:id="rId217"/>
  </p:sldIdLst>
  <p:sldSz cx="12192000" cy="6858000"/>
  <p:notesSz cx="9144000" cy="6858000"/>
  <p:custDataLst>
    <p:tags r:id="rId2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B51F902-CCEE-40F2-B901-BF7D9242E7C5}">
          <p14:sldIdLst>
            <p14:sldId id="2134804577"/>
            <p14:sldId id="2147470635"/>
            <p14:sldId id="2147470585"/>
            <p14:sldId id="2147470758"/>
          </p14:sldIdLst>
        </p14:section>
        <p14:section name="Create IoT Central App" id="{8D30CC63-5706-4C60-ACCB-1571D7352A18}">
          <p14:sldIdLst>
            <p14:sldId id="2147470586"/>
            <p14:sldId id="2147470597"/>
            <p14:sldId id="2147470618"/>
            <p14:sldId id="2147470619"/>
            <p14:sldId id="2147470620"/>
            <p14:sldId id="2147470621"/>
            <p14:sldId id="2147470622"/>
          </p14:sldIdLst>
        </p14:section>
        <p14:section name="Add Device(s)" id="{D2228829-6C2B-40A6-A787-501698AEA01E}">
          <p14:sldIdLst>
            <p14:sldId id="2147470624"/>
            <p14:sldId id="2147470623"/>
            <p14:sldId id="2147470625"/>
            <p14:sldId id="2147470626"/>
            <p14:sldId id="2147470627"/>
            <p14:sldId id="2147470628"/>
            <p14:sldId id="2147470629"/>
            <p14:sldId id="2147470630"/>
            <p14:sldId id="2147470631"/>
            <p14:sldId id="2147470632"/>
            <p14:sldId id="2147470633"/>
            <p14:sldId id="2147470634"/>
          </p14:sldIdLst>
        </p14:section>
        <p14:section name="Create Azure Web PubSub" id="{9F747896-D3B8-46FA-8395-C3BD1CF93AEB}">
          <p14:sldIdLst>
            <p14:sldId id="2147470636"/>
            <p14:sldId id="2147470637"/>
            <p14:sldId id="2147470638"/>
            <p14:sldId id="2147470639"/>
            <p14:sldId id="2147470640"/>
            <p14:sldId id="2147470641"/>
            <p14:sldId id="2147470644"/>
            <p14:sldId id="2147470642"/>
            <p14:sldId id="2147470643"/>
          </p14:sldIdLst>
        </p14:section>
        <p14:section name="Create and Run Azure Functions Locally" id="{F74647F0-8D45-4CB3-90FF-054E55D42E08}">
          <p14:sldIdLst>
            <p14:sldId id="2147470645"/>
            <p14:sldId id="2147470646"/>
            <p14:sldId id="2147470649"/>
            <p14:sldId id="2147470650"/>
            <p14:sldId id="2147470648"/>
            <p14:sldId id="2147470647"/>
            <p14:sldId id="2147470651"/>
            <p14:sldId id="2147470652"/>
            <p14:sldId id="2147470653"/>
            <p14:sldId id="2147470654"/>
            <p14:sldId id="2147470655"/>
            <p14:sldId id="2147470656"/>
            <p14:sldId id="2147470657"/>
            <p14:sldId id="2147470658"/>
            <p14:sldId id="2147470659"/>
            <p14:sldId id="2147470660"/>
            <p14:sldId id="2147470668"/>
            <p14:sldId id="2147470661"/>
            <p14:sldId id="2147470662"/>
            <p14:sldId id="2147470663"/>
            <p14:sldId id="2147470665"/>
            <p14:sldId id="2147470666"/>
          </p14:sldIdLst>
        </p14:section>
        <p14:section name="Modify Notification Function" id="{5F22BA33-03B1-46A2-8BCD-ABCE86D23402}">
          <p14:sldIdLst>
            <p14:sldId id="2147470667"/>
            <p14:sldId id="2147470670"/>
            <p14:sldId id="2147470671"/>
          </p14:sldIdLst>
        </p14:section>
        <p14:section name="Create Azure Maps Account" id="{3E79CB8D-7195-4FC5-8276-371D8EF6B45B}">
          <p14:sldIdLst>
            <p14:sldId id="2147470672"/>
            <p14:sldId id="2147470673"/>
            <p14:sldId id="2147470674"/>
            <p14:sldId id="2147470675"/>
            <p14:sldId id="2147470676"/>
            <p14:sldId id="2147470677"/>
            <p14:sldId id="2147470678"/>
            <p14:sldId id="2147470679"/>
            <p14:sldId id="2147470682"/>
          </p14:sldIdLst>
        </p14:section>
        <p14:section name="Modify Webpage (index.html)" id="{EFCDE7DD-B313-4167-BED4-8D4E86260BE1}">
          <p14:sldIdLst>
            <p14:sldId id="2147470680"/>
            <p14:sldId id="2147470681"/>
            <p14:sldId id="2147470683"/>
            <p14:sldId id="2147470684"/>
            <p14:sldId id="2147470685"/>
            <p14:sldId id="2147470687"/>
          </p14:sldIdLst>
        </p14:section>
        <p14:section name="Deploy Function App" id="{8BFF9C4D-0F17-488E-90EE-75CA2E9A5F54}">
          <p14:sldIdLst>
            <p14:sldId id="2147470689"/>
            <p14:sldId id="2147470688"/>
            <p14:sldId id="2147470686"/>
            <p14:sldId id="2147470690"/>
            <p14:sldId id="2147470691"/>
            <p14:sldId id="2147470692"/>
            <p14:sldId id="2147470693"/>
            <p14:sldId id="2147470694"/>
            <p14:sldId id="2147470695"/>
            <p14:sldId id="2147470696"/>
            <p14:sldId id="2147470698"/>
            <p14:sldId id="2147470699"/>
            <p14:sldId id="2147470700"/>
            <p14:sldId id="2147470701"/>
            <p14:sldId id="2147470702"/>
            <p14:sldId id="2147470703"/>
            <p14:sldId id="2147470704"/>
            <p14:sldId id="2147470705"/>
            <p14:sldId id="2147470706"/>
            <p14:sldId id="2147470709"/>
            <p14:sldId id="2147470707"/>
            <p14:sldId id="2147470708"/>
          </p14:sldIdLst>
        </p14:section>
        <p14:section name="Export Data from IoT Central" id="{E892E3F5-84EE-4FE3-829C-7BBE16773713}">
          <p14:sldIdLst>
            <p14:sldId id="2147470710"/>
            <p14:sldId id="2147470711"/>
            <p14:sldId id="2147470712"/>
            <p14:sldId id="2147470713"/>
            <p14:sldId id="2147470714"/>
            <p14:sldId id="2147470715"/>
            <p14:sldId id="2147470716"/>
            <p14:sldId id="2147470717"/>
            <p14:sldId id="2147470718"/>
            <p14:sldId id="2147470719"/>
            <p14:sldId id="2147470720"/>
          </p14:sldIdLst>
        </p14:section>
        <p14:section name="Simulating Movement (Data Capture)" id="{2B8026A7-63C1-44E7-8E4A-5D43B0A2E2E8}">
          <p14:sldIdLst>
            <p14:sldId id="2147470721"/>
            <p14:sldId id="2147470722"/>
            <p14:sldId id="2147470726"/>
          </p14:sldIdLst>
        </p14:section>
        <p14:section name="Simulating Movement (Data Replay)" id="{15ED5512-9D93-4CE2-8236-4CBDC900021B}">
          <p14:sldIdLst>
            <p14:sldId id="2147470723"/>
            <p14:sldId id="2147470724"/>
            <p14:sldId id="2147470725"/>
            <p14:sldId id="2147470727"/>
            <p14:sldId id="2147470728"/>
            <p14:sldId id="2147470729"/>
            <p14:sldId id="2147470730"/>
          </p14:sldIdLst>
        </p14:section>
        <p14:section name="Export Data from IoT Central to Storage" id="{BF23E841-1697-4FE4-BA26-C655B4F7A7DA}">
          <p14:sldIdLst>
            <p14:sldId id="2147470731"/>
            <p14:sldId id="2147470733"/>
            <p14:sldId id="2147470734"/>
            <p14:sldId id="2147470735"/>
            <p14:sldId id="2147470732"/>
            <p14:sldId id="2147470736"/>
            <p14:sldId id="2147470738"/>
            <p14:sldId id="2147470737"/>
            <p14:sldId id="2147470739"/>
            <p14:sldId id="2147470740"/>
            <p14:sldId id="2147470741"/>
            <p14:sldId id="2147470742"/>
            <p14:sldId id="2147470743"/>
          </p14:sldIdLst>
        </p14:section>
        <p14:section name="Process History" id="{047FA491-C47A-4DEF-9BB6-5BAD7F0B0471}">
          <p14:sldIdLst>
            <p14:sldId id="2147470744"/>
            <p14:sldId id="2147470745"/>
            <p14:sldId id="2147470746"/>
            <p14:sldId id="2147470747"/>
            <p14:sldId id="2147470748"/>
            <p14:sldId id="2147470749"/>
            <p14:sldId id="2147470750"/>
            <p14:sldId id="2147470751"/>
            <p14:sldId id="2147470754"/>
            <p14:sldId id="2147470752"/>
          </p14:sldIdLst>
        </p14:section>
        <p14:section name="Create Your Own Tile Layer" id="{BED5ECA0-EBD3-4452-9396-38B95AED0774}">
          <p14:sldIdLst>
            <p14:sldId id="2147470755"/>
            <p14:sldId id="2147470789"/>
            <p14:sldId id="2147470756"/>
            <p14:sldId id="2147470759"/>
            <p14:sldId id="2147470760"/>
            <p14:sldId id="2147470761"/>
            <p14:sldId id="2147470762"/>
            <p14:sldId id="2147470763"/>
            <p14:sldId id="2147470764"/>
            <p14:sldId id="2147470765"/>
            <p14:sldId id="2147470766"/>
            <p14:sldId id="2147470767"/>
            <p14:sldId id="2147470768"/>
            <p14:sldId id="2147470770"/>
            <p14:sldId id="2147470771"/>
            <p14:sldId id="2147470773"/>
            <p14:sldId id="2147470774"/>
            <p14:sldId id="2147470772"/>
            <p14:sldId id="2147470775"/>
            <p14:sldId id="2147470769"/>
            <p14:sldId id="2147470790"/>
            <p14:sldId id="2147470776"/>
            <p14:sldId id="2147470778"/>
            <p14:sldId id="2147470777"/>
            <p14:sldId id="2147470779"/>
            <p14:sldId id="2147470781"/>
            <p14:sldId id="2147470780"/>
            <p14:sldId id="2147470782"/>
            <p14:sldId id="2147470784"/>
            <p14:sldId id="2147470785"/>
            <p14:sldId id="2147470786"/>
            <p14:sldId id="2147470788"/>
            <p14:sldId id="2147470783"/>
            <p14:sldId id="2147470787"/>
          </p14:sldIdLst>
        </p14:section>
        <p14:section name="Create Your Own Image Overlay" id="{2C8E57CE-F6E1-4C9B-851A-63CB130BE82C}">
          <p14:sldIdLst>
            <p14:sldId id="2147470757"/>
            <p14:sldId id="2147470753"/>
            <p14:sldId id="2147470791"/>
            <p14:sldId id="2147470792"/>
            <p14:sldId id="2147470793"/>
            <p14:sldId id="2147470794"/>
          </p14:sldIdLst>
        </p14:section>
        <p14:section name="Add Website to IoT Central" id="{2658AC5B-B5BB-4E01-8E65-AC5F25507AF5}">
          <p14:sldIdLst>
            <p14:sldId id="2147470795"/>
            <p14:sldId id="2147470796"/>
            <p14:sldId id="2147470797"/>
            <p14:sldId id="2147470798"/>
            <p14:sldId id="2147470799"/>
            <p14:sldId id="2147470800"/>
            <p14:sldId id="2147470801"/>
          </p14:sldIdLst>
        </p14:section>
        <p14:section name="Visualize Data with Azure Maps Visual for Power BI" id="{AF5E07D7-2BB6-491D-9643-8D10637A6F45}">
          <p14:sldIdLst>
            <p14:sldId id="2147470802"/>
            <p14:sldId id="2147470803"/>
            <p14:sldId id="2147470804"/>
            <p14:sldId id="2147470805"/>
            <p14:sldId id="2147470806"/>
            <p14:sldId id="2147470807"/>
            <p14:sldId id="2147470808"/>
            <p14:sldId id="2147470809"/>
            <p14:sldId id="2147470810"/>
            <p14:sldId id="2147470811"/>
            <p14:sldId id="2147470812"/>
            <p14:sldId id="2147470813"/>
            <p14:sldId id="2147470814"/>
            <p14:sldId id="2147470815"/>
            <p14:sldId id="2147470816"/>
            <p14:sldId id="2147470817"/>
            <p14:sldId id="2147470818"/>
            <p14:sldId id="2147470819"/>
            <p14:sldId id="2147470820"/>
            <p14:sldId id="2147470821"/>
            <p14:sldId id="2147470822"/>
            <p14:sldId id="2147470823"/>
            <p14:sldId id="2147470824"/>
            <p14:sldId id="2147470825"/>
            <p14:sldId id="2147470826"/>
            <p14:sldId id="2147470827"/>
          </p14:sldIdLst>
        </p14:section>
        <p14:section name="Wrap Up" id="{B90E3257-4A8A-4838-90E7-64DE8149934A}">
          <p14:sldIdLst>
            <p14:sldId id="2147470589"/>
            <p14:sldId id="2147470669"/>
          </p14:sldIdLst>
        </p14:section>
      </p14:sectionLst>
    </p:ext>
    <p:ext uri="{EFAFB233-063F-42B5-8137-9DF3F51BA10A}">
      <p15:sldGuideLst xmlns:p15="http://schemas.microsoft.com/office/powerpoint/2012/main">
        <p15:guide id="1" pos="144" userDrawn="1">
          <p15:clr>
            <a:srgbClr val="A4A3A4"/>
          </p15:clr>
        </p15:guide>
        <p15:guide id="2" pos="7536" userDrawn="1">
          <p15:clr>
            <a:srgbClr val="A4A3A4"/>
          </p15:clr>
        </p15:guide>
        <p15:guide id="3" pos="3840" userDrawn="1">
          <p15:clr>
            <a:srgbClr val="A4A3A4"/>
          </p15:clr>
        </p15:guide>
        <p15:guide id="4" orient="horz" pos="2160" userDrawn="1">
          <p15:clr>
            <a:srgbClr val="A4A3A4"/>
          </p15:clr>
        </p15:guide>
        <p15:guide id="5" orient="horz" pos="144" userDrawn="1">
          <p15:clr>
            <a:srgbClr val="A4A3A4"/>
          </p15:clr>
        </p15:guide>
        <p15:guide id="6" orient="horz" pos="4176" userDrawn="1">
          <p15:clr>
            <a:srgbClr val="A4A3A4"/>
          </p15:clr>
        </p15:guide>
        <p15:guide id="7" pos="39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960D24-B47C-A390-81D9-3B27449B3AC9}" name="Ryan Peterson" initials="RP" userId="S::ryanpeterson@microsoft.com::8ce73f28-1abd-42b2-a524-220fff5c91b7" providerId="AD"/>
  <p188:author id="{93524F34-6012-0E29-394A-87B41C505E6C}" name="Amanda Lefebvre" initials="AL" userId="S::alefebvre@microsoft.com::72ef99cf-0c65-4b9d-b1d2-b8eae34136cf" providerId="AD"/>
  <p188:author id="{C455D738-2AEE-EB58-A2FB-8EE3CC141698}" name="Jacquie Taylor" initials="JT" userId="Jacquie Taylor" providerId="None"/>
  <p188:author id="{0330C760-C55E-E3BC-DF71-DDDC8050BA22}" name="Marc Tweed" initials="MT" userId="S::mtweed_bridge.partners#ext#@microsoft.onmicrosoft.com::6aee76fc-48e0-430e-86b2-b18824c9b20a" providerId="AD"/>
  <p188:author id="{A64ECC61-6130-2F90-6D0E-136755B90DCE}" name="Matt Martin" initials="MM" userId="Matt Martin" providerId="None"/>
  <p188:author id="{9366C965-ADE4-A432-1D06-E13773B8848F}" name="Marc Tweed" initials="MT" userId="S::marc.tweed@bridgepartnersconsulting.com::360a96d1-a77e-4c1e-a08a-0fa833ec375b" providerId="AD"/>
  <p188:author id="{4DFDC18D-5926-A5F4-C031-C719861A0EB3}" name="Savannah Lee" initials="SL" userId="S::savlee@microsoft.com::89800dcc-9331-4593-9109-15017a39c147" providerId="AD"/>
  <p188:author id="{DCC42F9D-CC01-6178-4CEF-87969F27D27C}" name="Seshagiri Cherukuri" initials="SC" userId="S::seshagc@microsoft.com::5e761d5e-dcef-44e8-9b13-d05a987be5a3" providerId="AD"/>
  <p188:author id="{CED999C9-DE88-8B4D-08A1-9A413E4797AB}" name="David Kurth" initials="DK" userId="S::dakurth@microsoft.com::02d66671-368b-4fa5-b687-4ae680d2ebd8" providerId="AD"/>
  <p188:author id="{189525D9-914F-5960-EF53-DAA691821326}" name="Marc Tweed" initials="MT" userId="S::mtweed@bridge.partners::360a96d1-a77e-4c1e-a08a-0fa833ec375b" providerId="AD"/>
  <p188:author id="{DD7B07F9-1475-9149-BC63-440D3A251974}" name="Cori Omundson" initials="CO" userId="Cori Omundso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C3C3C5"/>
    <a:srgbClr val="75757A"/>
    <a:srgbClr val="005EA4"/>
    <a:srgbClr val="00111E"/>
    <a:srgbClr val="0006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A012B-E5D3-48FF-BF65-F96AAB7C214D}" v="109" dt="2022-06-19T17:23:53.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83" autoAdjust="0"/>
  </p:normalViewPr>
  <p:slideViewPr>
    <p:cSldViewPr>
      <p:cViewPr varScale="1">
        <p:scale>
          <a:sx n="103" d="100"/>
          <a:sy n="103" d="100"/>
        </p:scale>
        <p:origin x="876" y="108"/>
      </p:cViewPr>
      <p:guideLst>
        <p:guide pos="144"/>
        <p:guide pos="7536"/>
        <p:guide pos="3840"/>
        <p:guide orient="horz" pos="2160"/>
        <p:guide orient="horz" pos="144"/>
        <p:guide orient="horz" pos="4176"/>
        <p:guide pos="3936"/>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microsoft.com/office/2015/10/relationships/revisionInfo" Target="revisionInfo.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8/10/relationships/authors" Target="author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notesMaster" Target="notesMasters/notesMaster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handoutMaster" Target="handoutMasters/handoutMaster1.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tags" Target="tags/tag1.xml"/><Relationship Id="rId225" Type="http://schemas.microsoft.com/office/2016/11/relationships/changesInfo" Target="changesInfos/changesInfo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presProps" Target="pres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theme" Target="theme/theme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tableStyles" Target="tableStyle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es Kebeck" userId="0c857e19-814e-413a-8ace-07497d6bfeef" providerId="ADAL" clId="{231A012B-E5D3-48FF-BF65-F96AAB7C214D}"/>
    <pc:docChg chg="undo redo custSel addSld delSld modSld sldOrd modMainMaster addSection modSection">
      <pc:chgData name="Johannes Kebeck" userId="0c857e19-814e-413a-8ace-07497d6bfeef" providerId="ADAL" clId="{231A012B-E5D3-48FF-BF65-F96AAB7C214D}" dt="2022-06-19T17:26:58.167" v="20919" actId="20577"/>
      <pc:docMkLst>
        <pc:docMk/>
      </pc:docMkLst>
      <pc:sldChg chg="modSp mod">
        <pc:chgData name="Johannes Kebeck" userId="0c857e19-814e-413a-8ace-07497d6bfeef" providerId="ADAL" clId="{231A012B-E5D3-48FF-BF65-F96AAB7C214D}" dt="2022-06-19T16:26:25.733" v="20761" actId="20577"/>
        <pc:sldMkLst>
          <pc:docMk/>
          <pc:sldMk cId="3866421682" sldId="2134804577"/>
        </pc:sldMkLst>
        <pc:spChg chg="mod">
          <ac:chgData name="Johannes Kebeck" userId="0c857e19-814e-413a-8ace-07497d6bfeef" providerId="ADAL" clId="{231A012B-E5D3-48FF-BF65-F96AAB7C214D}" dt="2022-06-13T22:09:34.164" v="815" actId="20577"/>
          <ac:spMkLst>
            <pc:docMk/>
            <pc:sldMk cId="3866421682" sldId="2134804577"/>
            <ac:spMk id="8" creationId="{1DA2E8EE-B85D-4ADF-867C-519CAF8EA46F}"/>
          </ac:spMkLst>
        </pc:spChg>
        <pc:spChg chg="mod">
          <ac:chgData name="Johannes Kebeck" userId="0c857e19-814e-413a-8ace-07497d6bfeef" providerId="ADAL" clId="{231A012B-E5D3-48FF-BF65-F96AAB7C214D}" dt="2022-06-19T16:26:25.733" v="20761" actId="20577"/>
          <ac:spMkLst>
            <pc:docMk/>
            <pc:sldMk cId="3866421682" sldId="2134804577"/>
            <ac:spMk id="9" creationId="{87B2F084-DA57-4806-AC1D-CDD536C18B2D}"/>
          </ac:spMkLst>
        </pc:spChg>
      </pc:sldChg>
      <pc:sldChg chg="del">
        <pc:chgData name="Johannes Kebeck" userId="0c857e19-814e-413a-8ace-07497d6bfeef" providerId="ADAL" clId="{231A012B-E5D3-48FF-BF65-F96AAB7C214D}" dt="2022-06-13T22:15:37.529" v="859" actId="47"/>
        <pc:sldMkLst>
          <pc:docMk/>
          <pc:sldMk cId="4069211155" sldId="2147470574"/>
        </pc:sldMkLst>
      </pc:sldChg>
      <pc:sldChg chg="addSp modSp mod ord modShow">
        <pc:chgData name="Johannes Kebeck" userId="0c857e19-814e-413a-8ace-07497d6bfeef" providerId="ADAL" clId="{231A012B-E5D3-48FF-BF65-F96AAB7C214D}" dt="2022-06-19T14:29:13.754" v="15642" actId="207"/>
        <pc:sldMkLst>
          <pc:docMk/>
          <pc:sldMk cId="2822366350" sldId="2147470585"/>
        </pc:sldMkLst>
        <pc:spChg chg="add mod">
          <ac:chgData name="Johannes Kebeck" userId="0c857e19-814e-413a-8ace-07497d6bfeef" providerId="ADAL" clId="{231A012B-E5D3-48FF-BF65-F96AAB7C214D}" dt="2022-06-19T14:29:13.754" v="15642" actId="207"/>
          <ac:spMkLst>
            <pc:docMk/>
            <pc:sldMk cId="2822366350" sldId="2147470585"/>
            <ac:spMk id="2" creationId="{22BFF45E-7824-4430-6E27-8085E5BF1AF3}"/>
          </ac:spMkLst>
        </pc:spChg>
        <pc:spChg chg="mod">
          <ac:chgData name="Johannes Kebeck" userId="0c857e19-814e-413a-8ace-07497d6bfeef" providerId="ADAL" clId="{231A012B-E5D3-48FF-BF65-F96AAB7C214D}" dt="2022-06-13T22:40:44.235" v="1961" actId="20577"/>
          <ac:spMkLst>
            <pc:docMk/>
            <pc:sldMk cId="2822366350" sldId="2147470585"/>
            <ac:spMk id="5" creationId="{56A54FF0-5CA3-41CC-94F7-F07C92868FDA}"/>
          </ac:spMkLst>
        </pc:spChg>
        <pc:spChg chg="mod">
          <ac:chgData name="Johannes Kebeck" userId="0c857e19-814e-413a-8ace-07497d6bfeef" providerId="ADAL" clId="{231A012B-E5D3-48FF-BF65-F96AAB7C214D}" dt="2022-06-16T18:06:41.951" v="10313" actId="6549"/>
          <ac:spMkLst>
            <pc:docMk/>
            <pc:sldMk cId="2822366350" sldId="2147470585"/>
            <ac:spMk id="7" creationId="{F63F8517-7CE5-F713-B448-7B727C4E26F1}"/>
          </ac:spMkLst>
        </pc:spChg>
      </pc:sldChg>
      <pc:sldChg chg="modSp mod">
        <pc:chgData name="Johannes Kebeck" userId="0c857e19-814e-413a-8ace-07497d6bfeef" providerId="ADAL" clId="{231A012B-E5D3-48FF-BF65-F96AAB7C214D}" dt="2022-06-13T22:09:04.755" v="784" actId="20577"/>
        <pc:sldMkLst>
          <pc:docMk/>
          <pc:sldMk cId="4289187894" sldId="2147470586"/>
        </pc:sldMkLst>
        <pc:spChg chg="mod">
          <ac:chgData name="Johannes Kebeck" userId="0c857e19-814e-413a-8ace-07497d6bfeef" providerId="ADAL" clId="{231A012B-E5D3-48FF-BF65-F96AAB7C214D}" dt="2022-06-13T22:09:04.755" v="784" actId="20577"/>
          <ac:spMkLst>
            <pc:docMk/>
            <pc:sldMk cId="4289187894" sldId="2147470586"/>
            <ac:spMk id="8" creationId="{1DA2E8EE-B85D-4ADF-867C-519CAF8EA46F}"/>
          </ac:spMkLst>
        </pc:spChg>
      </pc:sldChg>
      <pc:sldChg chg="del">
        <pc:chgData name="Johannes Kebeck" userId="0c857e19-814e-413a-8ace-07497d6bfeef" providerId="ADAL" clId="{231A012B-E5D3-48FF-BF65-F96AAB7C214D}" dt="2022-06-14T00:45:53.839" v="2074" actId="47"/>
        <pc:sldMkLst>
          <pc:docMk/>
          <pc:sldMk cId="2589982642" sldId="2147470588"/>
        </pc:sldMkLst>
      </pc:sldChg>
      <pc:sldChg chg="add del">
        <pc:chgData name="Johannes Kebeck" userId="0c857e19-814e-413a-8ace-07497d6bfeef" providerId="ADAL" clId="{231A012B-E5D3-48FF-BF65-F96AAB7C214D}" dt="2022-06-15T13:32:53.182" v="4671" actId="47"/>
        <pc:sldMkLst>
          <pc:docMk/>
          <pc:sldMk cId="3742735918" sldId="2147470589"/>
        </pc:sldMkLst>
      </pc:sldChg>
      <pc:sldChg chg="addSp delSp modSp mod">
        <pc:chgData name="Johannes Kebeck" userId="0c857e19-814e-413a-8ace-07497d6bfeef" providerId="ADAL" clId="{231A012B-E5D3-48FF-BF65-F96AAB7C214D}" dt="2022-06-14T12:42:09.130" v="2771" actId="113"/>
        <pc:sldMkLst>
          <pc:docMk/>
          <pc:sldMk cId="4203503128" sldId="2147470597"/>
        </pc:sldMkLst>
        <pc:spChg chg="add mod">
          <ac:chgData name="Johannes Kebeck" userId="0c857e19-814e-413a-8ace-07497d6bfeef" providerId="ADAL" clId="{231A012B-E5D3-48FF-BF65-F96AAB7C214D}" dt="2022-06-14T12:42:09.130" v="2771" actId="113"/>
          <ac:spMkLst>
            <pc:docMk/>
            <pc:sldMk cId="4203503128" sldId="2147470597"/>
            <ac:spMk id="5" creationId="{DFF9A16B-17F0-0615-1C3D-16DCAF0EB79E}"/>
          </ac:spMkLst>
        </pc:spChg>
        <pc:spChg chg="add mod">
          <ac:chgData name="Johannes Kebeck" userId="0c857e19-814e-413a-8ace-07497d6bfeef" providerId="ADAL" clId="{231A012B-E5D3-48FF-BF65-F96AAB7C214D}" dt="2022-06-13T22:00:15.732" v="242" actId="1036"/>
          <ac:spMkLst>
            <pc:docMk/>
            <pc:sldMk cId="4203503128" sldId="2147470597"/>
            <ac:spMk id="6" creationId="{886BC74C-D8A6-A1EA-BC50-C6A436259B25}"/>
          </ac:spMkLst>
        </pc:spChg>
        <pc:spChg chg="del">
          <ac:chgData name="Johannes Kebeck" userId="0c857e19-814e-413a-8ace-07497d6bfeef" providerId="ADAL" clId="{231A012B-E5D3-48FF-BF65-F96AAB7C214D}" dt="2022-06-13T18:18:14.417" v="0" actId="478"/>
          <ac:spMkLst>
            <pc:docMk/>
            <pc:sldMk cId="4203503128" sldId="2147470597"/>
            <ac:spMk id="10" creationId="{DDC6575B-D32A-39F5-58CA-0D3C062E55E7}"/>
          </ac:spMkLst>
        </pc:spChg>
        <pc:spChg chg="del">
          <ac:chgData name="Johannes Kebeck" userId="0c857e19-814e-413a-8ace-07497d6bfeef" providerId="ADAL" clId="{231A012B-E5D3-48FF-BF65-F96AAB7C214D}" dt="2022-06-13T18:18:14.417" v="0" actId="478"/>
          <ac:spMkLst>
            <pc:docMk/>
            <pc:sldMk cId="4203503128" sldId="2147470597"/>
            <ac:spMk id="16" creationId="{0A074DC8-2825-12D9-458E-F751674F6596}"/>
          </ac:spMkLst>
        </pc:spChg>
        <pc:spChg chg="del">
          <ac:chgData name="Johannes Kebeck" userId="0c857e19-814e-413a-8ace-07497d6bfeef" providerId="ADAL" clId="{231A012B-E5D3-48FF-BF65-F96AAB7C214D}" dt="2022-06-13T18:18:14.417" v="0" actId="478"/>
          <ac:spMkLst>
            <pc:docMk/>
            <pc:sldMk cId="4203503128" sldId="2147470597"/>
            <ac:spMk id="17" creationId="{62F5A0CA-F050-0860-F37D-36201C928E5D}"/>
          </ac:spMkLst>
        </pc:spChg>
        <pc:spChg chg="del">
          <ac:chgData name="Johannes Kebeck" userId="0c857e19-814e-413a-8ace-07497d6bfeef" providerId="ADAL" clId="{231A012B-E5D3-48FF-BF65-F96AAB7C214D}" dt="2022-06-13T18:18:14.417" v="0" actId="478"/>
          <ac:spMkLst>
            <pc:docMk/>
            <pc:sldMk cId="4203503128" sldId="2147470597"/>
            <ac:spMk id="18" creationId="{4AB479B0-04FB-B4F7-9CA8-09C3636EE41A}"/>
          </ac:spMkLst>
        </pc:spChg>
        <pc:spChg chg="del">
          <ac:chgData name="Johannes Kebeck" userId="0c857e19-814e-413a-8ace-07497d6bfeef" providerId="ADAL" clId="{231A012B-E5D3-48FF-BF65-F96AAB7C214D}" dt="2022-06-13T18:18:14.417" v="0" actId="478"/>
          <ac:spMkLst>
            <pc:docMk/>
            <pc:sldMk cId="4203503128" sldId="2147470597"/>
            <ac:spMk id="19" creationId="{B4097E4F-1ACD-2E6D-44C6-15C625608328}"/>
          </ac:spMkLst>
        </pc:spChg>
        <pc:spChg chg="del">
          <ac:chgData name="Johannes Kebeck" userId="0c857e19-814e-413a-8ace-07497d6bfeef" providerId="ADAL" clId="{231A012B-E5D3-48FF-BF65-F96AAB7C214D}" dt="2022-06-13T18:18:14.417" v="0" actId="478"/>
          <ac:spMkLst>
            <pc:docMk/>
            <pc:sldMk cId="4203503128" sldId="2147470597"/>
            <ac:spMk id="20" creationId="{885D03AE-D622-5005-5FD0-4720FFE4D40E}"/>
          </ac:spMkLst>
        </pc:spChg>
        <pc:spChg chg="del">
          <ac:chgData name="Johannes Kebeck" userId="0c857e19-814e-413a-8ace-07497d6bfeef" providerId="ADAL" clId="{231A012B-E5D3-48FF-BF65-F96AAB7C214D}" dt="2022-06-13T18:18:14.417" v="0" actId="478"/>
          <ac:spMkLst>
            <pc:docMk/>
            <pc:sldMk cId="4203503128" sldId="2147470597"/>
            <ac:spMk id="21" creationId="{2FB3F9A8-A356-5D29-22A0-612E0CF21F53}"/>
          </ac:spMkLst>
        </pc:spChg>
        <pc:spChg chg="del">
          <ac:chgData name="Johannes Kebeck" userId="0c857e19-814e-413a-8ace-07497d6bfeef" providerId="ADAL" clId="{231A012B-E5D3-48FF-BF65-F96AAB7C214D}" dt="2022-06-13T18:18:14.417" v="0" actId="478"/>
          <ac:spMkLst>
            <pc:docMk/>
            <pc:sldMk cId="4203503128" sldId="2147470597"/>
            <ac:spMk id="23" creationId="{800DFDCF-D383-E7A1-7400-78E2D80D105B}"/>
          </ac:spMkLst>
        </pc:spChg>
        <pc:spChg chg="del">
          <ac:chgData name="Johannes Kebeck" userId="0c857e19-814e-413a-8ace-07497d6bfeef" providerId="ADAL" clId="{231A012B-E5D3-48FF-BF65-F96AAB7C214D}" dt="2022-06-13T18:18:14.417" v="0" actId="478"/>
          <ac:spMkLst>
            <pc:docMk/>
            <pc:sldMk cId="4203503128" sldId="2147470597"/>
            <ac:spMk id="25" creationId="{4FF29B5D-B68D-59D4-5F74-ABA0832DEF01}"/>
          </ac:spMkLst>
        </pc:spChg>
        <pc:spChg chg="del">
          <ac:chgData name="Johannes Kebeck" userId="0c857e19-814e-413a-8ace-07497d6bfeef" providerId="ADAL" clId="{231A012B-E5D3-48FF-BF65-F96AAB7C214D}" dt="2022-06-13T18:18:14.417" v="0" actId="478"/>
          <ac:spMkLst>
            <pc:docMk/>
            <pc:sldMk cId="4203503128" sldId="2147470597"/>
            <ac:spMk id="29" creationId="{225450A6-C9B4-4C35-2592-E55062F700CE}"/>
          </ac:spMkLst>
        </pc:spChg>
        <pc:spChg chg="del">
          <ac:chgData name="Johannes Kebeck" userId="0c857e19-814e-413a-8ace-07497d6bfeef" providerId="ADAL" clId="{231A012B-E5D3-48FF-BF65-F96AAB7C214D}" dt="2022-06-13T18:18:14.417" v="0" actId="478"/>
          <ac:spMkLst>
            <pc:docMk/>
            <pc:sldMk cId="4203503128" sldId="2147470597"/>
            <ac:spMk id="30" creationId="{4081D966-73F6-75CF-4D0E-8386A7F61C2B}"/>
          </ac:spMkLst>
        </pc:spChg>
        <pc:spChg chg="del">
          <ac:chgData name="Johannes Kebeck" userId="0c857e19-814e-413a-8ace-07497d6bfeef" providerId="ADAL" clId="{231A012B-E5D3-48FF-BF65-F96AAB7C214D}" dt="2022-06-13T18:18:14.417" v="0" actId="478"/>
          <ac:spMkLst>
            <pc:docMk/>
            <pc:sldMk cId="4203503128" sldId="2147470597"/>
            <ac:spMk id="32" creationId="{548D9640-AB9D-55A0-B832-4CAED56C36CC}"/>
          </ac:spMkLst>
        </pc:spChg>
        <pc:spChg chg="del">
          <ac:chgData name="Johannes Kebeck" userId="0c857e19-814e-413a-8ace-07497d6bfeef" providerId="ADAL" clId="{231A012B-E5D3-48FF-BF65-F96AAB7C214D}" dt="2022-06-13T18:18:14.417" v="0" actId="478"/>
          <ac:spMkLst>
            <pc:docMk/>
            <pc:sldMk cId="4203503128" sldId="2147470597"/>
            <ac:spMk id="33" creationId="{79408781-FF13-F612-5565-CDDE8C26CB8F}"/>
          </ac:spMkLst>
        </pc:spChg>
        <pc:spChg chg="del">
          <ac:chgData name="Johannes Kebeck" userId="0c857e19-814e-413a-8ace-07497d6bfeef" providerId="ADAL" clId="{231A012B-E5D3-48FF-BF65-F96AAB7C214D}" dt="2022-06-13T18:18:14.417" v="0" actId="478"/>
          <ac:spMkLst>
            <pc:docMk/>
            <pc:sldMk cId="4203503128" sldId="2147470597"/>
            <ac:spMk id="35" creationId="{66478B0B-B15F-7B17-6B0C-B3E75C6A8510}"/>
          </ac:spMkLst>
        </pc:spChg>
        <pc:spChg chg="del">
          <ac:chgData name="Johannes Kebeck" userId="0c857e19-814e-413a-8ace-07497d6bfeef" providerId="ADAL" clId="{231A012B-E5D3-48FF-BF65-F96AAB7C214D}" dt="2022-06-13T18:18:14.417" v="0" actId="478"/>
          <ac:spMkLst>
            <pc:docMk/>
            <pc:sldMk cId="4203503128" sldId="2147470597"/>
            <ac:spMk id="39" creationId="{C090B439-038E-5E25-6917-86B18F1B9262}"/>
          </ac:spMkLst>
        </pc:spChg>
        <pc:spChg chg="del">
          <ac:chgData name="Johannes Kebeck" userId="0c857e19-814e-413a-8ace-07497d6bfeef" providerId="ADAL" clId="{231A012B-E5D3-48FF-BF65-F96AAB7C214D}" dt="2022-06-13T18:18:14.417" v="0" actId="478"/>
          <ac:spMkLst>
            <pc:docMk/>
            <pc:sldMk cId="4203503128" sldId="2147470597"/>
            <ac:spMk id="41" creationId="{4E77ABFF-EA2E-7C1B-16B7-8E9F7F9A7D4E}"/>
          </ac:spMkLst>
        </pc:spChg>
        <pc:spChg chg="del">
          <ac:chgData name="Johannes Kebeck" userId="0c857e19-814e-413a-8ace-07497d6bfeef" providerId="ADAL" clId="{231A012B-E5D3-48FF-BF65-F96AAB7C214D}" dt="2022-06-13T18:18:14.417" v="0" actId="478"/>
          <ac:spMkLst>
            <pc:docMk/>
            <pc:sldMk cId="4203503128" sldId="2147470597"/>
            <ac:spMk id="42" creationId="{47BE4492-B247-573F-FAF1-BF0DAA09B163}"/>
          </ac:spMkLst>
        </pc:spChg>
        <pc:spChg chg="del">
          <ac:chgData name="Johannes Kebeck" userId="0c857e19-814e-413a-8ace-07497d6bfeef" providerId="ADAL" clId="{231A012B-E5D3-48FF-BF65-F96AAB7C214D}" dt="2022-06-13T18:18:14.417" v="0" actId="478"/>
          <ac:spMkLst>
            <pc:docMk/>
            <pc:sldMk cId="4203503128" sldId="2147470597"/>
            <ac:spMk id="44" creationId="{93DBB8B8-6DE5-28EB-3E93-ED3882D8D7F8}"/>
          </ac:spMkLst>
        </pc:spChg>
        <pc:spChg chg="del">
          <ac:chgData name="Johannes Kebeck" userId="0c857e19-814e-413a-8ace-07497d6bfeef" providerId="ADAL" clId="{231A012B-E5D3-48FF-BF65-F96AAB7C214D}" dt="2022-06-13T18:18:14.417" v="0" actId="478"/>
          <ac:spMkLst>
            <pc:docMk/>
            <pc:sldMk cId="4203503128" sldId="2147470597"/>
            <ac:spMk id="47" creationId="{AC2254E3-5A19-FC4D-16FD-3CD8AC2E62D1}"/>
          </ac:spMkLst>
        </pc:spChg>
        <pc:spChg chg="del">
          <ac:chgData name="Johannes Kebeck" userId="0c857e19-814e-413a-8ace-07497d6bfeef" providerId="ADAL" clId="{231A012B-E5D3-48FF-BF65-F96AAB7C214D}" dt="2022-06-13T18:18:14.417" v="0" actId="478"/>
          <ac:spMkLst>
            <pc:docMk/>
            <pc:sldMk cId="4203503128" sldId="2147470597"/>
            <ac:spMk id="48" creationId="{DEB0FFBB-7AB4-8622-7E21-1B662F74CF6D}"/>
          </ac:spMkLst>
        </pc:spChg>
        <pc:spChg chg="del">
          <ac:chgData name="Johannes Kebeck" userId="0c857e19-814e-413a-8ace-07497d6bfeef" providerId="ADAL" clId="{231A012B-E5D3-48FF-BF65-F96AAB7C214D}" dt="2022-06-13T18:18:14.417" v="0" actId="478"/>
          <ac:spMkLst>
            <pc:docMk/>
            <pc:sldMk cId="4203503128" sldId="2147470597"/>
            <ac:spMk id="164" creationId="{B30AEA79-63A1-89E3-56BD-D0C2714CB7C5}"/>
          </ac:spMkLst>
        </pc:spChg>
        <pc:spChg chg="del">
          <ac:chgData name="Johannes Kebeck" userId="0c857e19-814e-413a-8ace-07497d6bfeef" providerId="ADAL" clId="{231A012B-E5D3-48FF-BF65-F96AAB7C214D}" dt="2022-06-13T18:18:14.417" v="0" actId="478"/>
          <ac:spMkLst>
            <pc:docMk/>
            <pc:sldMk cId="4203503128" sldId="2147470597"/>
            <ac:spMk id="174" creationId="{4226AB7A-3C0A-9CBD-FE4E-67DBEE5BD303}"/>
          </ac:spMkLst>
        </pc:spChg>
        <pc:spChg chg="del">
          <ac:chgData name="Johannes Kebeck" userId="0c857e19-814e-413a-8ace-07497d6bfeef" providerId="ADAL" clId="{231A012B-E5D3-48FF-BF65-F96AAB7C214D}" dt="2022-06-13T18:18:14.417" v="0" actId="478"/>
          <ac:spMkLst>
            <pc:docMk/>
            <pc:sldMk cId="4203503128" sldId="2147470597"/>
            <ac:spMk id="175" creationId="{B971DA5D-B1B7-5846-A7B2-AEE6D0B2906F}"/>
          </ac:spMkLst>
        </pc:spChg>
        <pc:spChg chg="del">
          <ac:chgData name="Johannes Kebeck" userId="0c857e19-814e-413a-8ace-07497d6bfeef" providerId="ADAL" clId="{231A012B-E5D3-48FF-BF65-F96AAB7C214D}" dt="2022-06-13T18:18:14.417" v="0" actId="478"/>
          <ac:spMkLst>
            <pc:docMk/>
            <pc:sldMk cId="4203503128" sldId="2147470597"/>
            <ac:spMk id="177" creationId="{4BD04750-34F9-1E77-40FF-79F9D4A88D67}"/>
          </ac:spMkLst>
        </pc:spChg>
        <pc:picChg chg="add">
          <ac:chgData name="Johannes Kebeck" userId="0c857e19-814e-413a-8ace-07497d6bfeef" providerId="ADAL" clId="{231A012B-E5D3-48FF-BF65-F96AAB7C214D}" dt="2022-06-13T18:20:48.844" v="1" actId="22"/>
          <ac:picMkLst>
            <pc:docMk/>
            <pc:sldMk cId="4203503128" sldId="2147470597"/>
            <ac:picMk id="4" creationId="{3D90C017-2D98-2D7E-39E5-5053AE3DADB6}"/>
          </ac:picMkLst>
        </pc:picChg>
        <pc:picChg chg="del">
          <ac:chgData name="Johannes Kebeck" userId="0c857e19-814e-413a-8ace-07497d6bfeef" providerId="ADAL" clId="{231A012B-E5D3-48FF-BF65-F96AAB7C214D}" dt="2022-06-13T18:18:14.417" v="0" actId="478"/>
          <ac:picMkLst>
            <pc:docMk/>
            <pc:sldMk cId="4203503128" sldId="2147470597"/>
            <ac:picMk id="180" creationId="{DF685A6D-5D99-35B8-3B8F-24F958BC99C5}"/>
          </ac:picMkLst>
        </pc:picChg>
        <pc:picChg chg="del">
          <ac:chgData name="Johannes Kebeck" userId="0c857e19-814e-413a-8ace-07497d6bfeef" providerId="ADAL" clId="{231A012B-E5D3-48FF-BF65-F96AAB7C214D}" dt="2022-06-13T18:18:14.417" v="0" actId="478"/>
          <ac:picMkLst>
            <pc:docMk/>
            <pc:sldMk cId="4203503128" sldId="2147470597"/>
            <ac:picMk id="182" creationId="{C1151EB5-2A40-2A9F-4329-E8F36786B9BC}"/>
          </ac:picMkLst>
        </pc:picChg>
        <pc:cxnChg chg="del">
          <ac:chgData name="Johannes Kebeck" userId="0c857e19-814e-413a-8ace-07497d6bfeef" providerId="ADAL" clId="{231A012B-E5D3-48FF-BF65-F96AAB7C214D}" dt="2022-06-13T18:18:14.417" v="0" actId="478"/>
          <ac:cxnSpMkLst>
            <pc:docMk/>
            <pc:sldMk cId="4203503128" sldId="2147470597"/>
            <ac:cxnSpMk id="24" creationId="{4095281A-143E-17B2-5706-FC55D3B72A59}"/>
          </ac:cxnSpMkLst>
        </pc:cxnChg>
        <pc:cxnChg chg="del">
          <ac:chgData name="Johannes Kebeck" userId="0c857e19-814e-413a-8ace-07497d6bfeef" providerId="ADAL" clId="{231A012B-E5D3-48FF-BF65-F96AAB7C214D}" dt="2022-06-13T18:18:14.417" v="0" actId="478"/>
          <ac:cxnSpMkLst>
            <pc:docMk/>
            <pc:sldMk cId="4203503128" sldId="2147470597"/>
            <ac:cxnSpMk id="26" creationId="{35A5657A-C6FB-E2A6-02CE-FCF2C72B10E5}"/>
          </ac:cxnSpMkLst>
        </pc:cxnChg>
        <pc:cxnChg chg="del">
          <ac:chgData name="Johannes Kebeck" userId="0c857e19-814e-413a-8ace-07497d6bfeef" providerId="ADAL" clId="{231A012B-E5D3-48FF-BF65-F96AAB7C214D}" dt="2022-06-13T18:18:14.417" v="0" actId="478"/>
          <ac:cxnSpMkLst>
            <pc:docMk/>
            <pc:sldMk cId="4203503128" sldId="2147470597"/>
            <ac:cxnSpMk id="27" creationId="{1C1B2257-6E06-D28A-CD79-FD97A9139B2C}"/>
          </ac:cxnSpMkLst>
        </pc:cxnChg>
        <pc:cxnChg chg="del">
          <ac:chgData name="Johannes Kebeck" userId="0c857e19-814e-413a-8ace-07497d6bfeef" providerId="ADAL" clId="{231A012B-E5D3-48FF-BF65-F96AAB7C214D}" dt="2022-06-13T18:18:14.417" v="0" actId="478"/>
          <ac:cxnSpMkLst>
            <pc:docMk/>
            <pc:sldMk cId="4203503128" sldId="2147470597"/>
            <ac:cxnSpMk id="28" creationId="{F4A4D6BC-C8D9-06B6-4629-618EB2837037}"/>
          </ac:cxnSpMkLst>
        </pc:cxnChg>
        <pc:cxnChg chg="del">
          <ac:chgData name="Johannes Kebeck" userId="0c857e19-814e-413a-8ace-07497d6bfeef" providerId="ADAL" clId="{231A012B-E5D3-48FF-BF65-F96AAB7C214D}" dt="2022-06-13T18:18:14.417" v="0" actId="478"/>
          <ac:cxnSpMkLst>
            <pc:docMk/>
            <pc:sldMk cId="4203503128" sldId="2147470597"/>
            <ac:cxnSpMk id="31" creationId="{717E2311-CAF1-FFFD-99CD-6F0C6245EA0F}"/>
          </ac:cxnSpMkLst>
        </pc:cxnChg>
        <pc:cxnChg chg="del">
          <ac:chgData name="Johannes Kebeck" userId="0c857e19-814e-413a-8ace-07497d6bfeef" providerId="ADAL" clId="{231A012B-E5D3-48FF-BF65-F96AAB7C214D}" dt="2022-06-13T18:18:14.417" v="0" actId="478"/>
          <ac:cxnSpMkLst>
            <pc:docMk/>
            <pc:sldMk cId="4203503128" sldId="2147470597"/>
            <ac:cxnSpMk id="34" creationId="{77353B37-5924-2BC5-9F64-B8B44400E113}"/>
          </ac:cxnSpMkLst>
        </pc:cxnChg>
        <pc:cxnChg chg="del">
          <ac:chgData name="Johannes Kebeck" userId="0c857e19-814e-413a-8ace-07497d6bfeef" providerId="ADAL" clId="{231A012B-E5D3-48FF-BF65-F96AAB7C214D}" dt="2022-06-13T18:18:14.417" v="0" actId="478"/>
          <ac:cxnSpMkLst>
            <pc:docMk/>
            <pc:sldMk cId="4203503128" sldId="2147470597"/>
            <ac:cxnSpMk id="38" creationId="{9B724A53-C31C-A6A0-8826-D33DB845EB9E}"/>
          </ac:cxnSpMkLst>
        </pc:cxnChg>
        <pc:cxnChg chg="del">
          <ac:chgData name="Johannes Kebeck" userId="0c857e19-814e-413a-8ace-07497d6bfeef" providerId="ADAL" clId="{231A012B-E5D3-48FF-BF65-F96AAB7C214D}" dt="2022-06-13T18:18:14.417" v="0" actId="478"/>
          <ac:cxnSpMkLst>
            <pc:docMk/>
            <pc:sldMk cId="4203503128" sldId="2147470597"/>
            <ac:cxnSpMk id="40" creationId="{BC95F7E2-F507-ED5A-7726-40600B87966C}"/>
          </ac:cxnSpMkLst>
        </pc:cxnChg>
        <pc:cxnChg chg="del">
          <ac:chgData name="Johannes Kebeck" userId="0c857e19-814e-413a-8ace-07497d6bfeef" providerId="ADAL" clId="{231A012B-E5D3-48FF-BF65-F96AAB7C214D}" dt="2022-06-13T18:18:14.417" v="0" actId="478"/>
          <ac:cxnSpMkLst>
            <pc:docMk/>
            <pc:sldMk cId="4203503128" sldId="2147470597"/>
            <ac:cxnSpMk id="43" creationId="{4F01D5DB-2D90-FABA-7A49-3B06D8566F7E}"/>
          </ac:cxnSpMkLst>
        </pc:cxnChg>
        <pc:cxnChg chg="del">
          <ac:chgData name="Johannes Kebeck" userId="0c857e19-814e-413a-8ace-07497d6bfeef" providerId="ADAL" clId="{231A012B-E5D3-48FF-BF65-F96AAB7C214D}" dt="2022-06-13T18:18:14.417" v="0" actId="478"/>
          <ac:cxnSpMkLst>
            <pc:docMk/>
            <pc:sldMk cId="4203503128" sldId="2147470597"/>
            <ac:cxnSpMk id="49" creationId="{062ED91B-850D-47DD-FA7C-18846A3BAB5E}"/>
          </ac:cxnSpMkLst>
        </pc:cxnChg>
        <pc:cxnChg chg="del">
          <ac:chgData name="Johannes Kebeck" userId="0c857e19-814e-413a-8ace-07497d6bfeef" providerId="ADAL" clId="{231A012B-E5D3-48FF-BF65-F96AAB7C214D}" dt="2022-06-13T18:18:14.417" v="0" actId="478"/>
          <ac:cxnSpMkLst>
            <pc:docMk/>
            <pc:sldMk cId="4203503128" sldId="2147470597"/>
            <ac:cxnSpMk id="166" creationId="{EC38C3F1-F860-169D-C834-8D42C976D919}"/>
          </ac:cxnSpMkLst>
        </pc:cxnChg>
        <pc:cxnChg chg="del">
          <ac:chgData name="Johannes Kebeck" userId="0c857e19-814e-413a-8ace-07497d6bfeef" providerId="ADAL" clId="{231A012B-E5D3-48FF-BF65-F96AAB7C214D}" dt="2022-06-13T18:18:14.417" v="0" actId="478"/>
          <ac:cxnSpMkLst>
            <pc:docMk/>
            <pc:sldMk cId="4203503128" sldId="2147470597"/>
            <ac:cxnSpMk id="176" creationId="{15BA9EEF-D553-E426-D9D2-99C0088B65D0}"/>
          </ac:cxnSpMkLst>
        </pc:cxnChg>
      </pc:sldChg>
      <pc:sldChg chg="del">
        <pc:chgData name="Johannes Kebeck" userId="0c857e19-814e-413a-8ace-07497d6bfeef" providerId="ADAL" clId="{231A012B-E5D3-48FF-BF65-F96AAB7C214D}" dt="2022-06-13T22:15:37.529" v="859" actId="47"/>
        <pc:sldMkLst>
          <pc:docMk/>
          <pc:sldMk cId="1308019138" sldId="2147470598"/>
        </pc:sldMkLst>
      </pc:sldChg>
      <pc:sldChg chg="del">
        <pc:chgData name="Johannes Kebeck" userId="0c857e19-814e-413a-8ace-07497d6bfeef" providerId="ADAL" clId="{231A012B-E5D3-48FF-BF65-F96AAB7C214D}" dt="2022-06-13T22:15:37.529" v="859" actId="47"/>
        <pc:sldMkLst>
          <pc:docMk/>
          <pc:sldMk cId="613383127" sldId="2147470599"/>
        </pc:sldMkLst>
      </pc:sldChg>
      <pc:sldChg chg="del">
        <pc:chgData name="Johannes Kebeck" userId="0c857e19-814e-413a-8ace-07497d6bfeef" providerId="ADAL" clId="{231A012B-E5D3-48FF-BF65-F96AAB7C214D}" dt="2022-06-13T22:15:37.529" v="859" actId="47"/>
        <pc:sldMkLst>
          <pc:docMk/>
          <pc:sldMk cId="3005905778" sldId="2147470600"/>
        </pc:sldMkLst>
      </pc:sldChg>
      <pc:sldChg chg="del">
        <pc:chgData name="Johannes Kebeck" userId="0c857e19-814e-413a-8ace-07497d6bfeef" providerId="ADAL" clId="{231A012B-E5D3-48FF-BF65-F96AAB7C214D}" dt="2022-06-13T22:15:37.529" v="859" actId="47"/>
        <pc:sldMkLst>
          <pc:docMk/>
          <pc:sldMk cId="188969103" sldId="2147470601"/>
        </pc:sldMkLst>
      </pc:sldChg>
      <pc:sldChg chg="del">
        <pc:chgData name="Johannes Kebeck" userId="0c857e19-814e-413a-8ace-07497d6bfeef" providerId="ADAL" clId="{231A012B-E5D3-48FF-BF65-F96AAB7C214D}" dt="2022-06-13T22:15:37.529" v="859" actId="47"/>
        <pc:sldMkLst>
          <pc:docMk/>
          <pc:sldMk cId="3453246338" sldId="2147470602"/>
        </pc:sldMkLst>
      </pc:sldChg>
      <pc:sldChg chg="del">
        <pc:chgData name="Johannes Kebeck" userId="0c857e19-814e-413a-8ace-07497d6bfeef" providerId="ADAL" clId="{231A012B-E5D3-48FF-BF65-F96AAB7C214D}" dt="2022-06-13T22:15:37.529" v="859" actId="47"/>
        <pc:sldMkLst>
          <pc:docMk/>
          <pc:sldMk cId="1768483509" sldId="2147470603"/>
        </pc:sldMkLst>
      </pc:sldChg>
      <pc:sldChg chg="del">
        <pc:chgData name="Johannes Kebeck" userId="0c857e19-814e-413a-8ace-07497d6bfeef" providerId="ADAL" clId="{231A012B-E5D3-48FF-BF65-F96AAB7C214D}" dt="2022-06-13T22:15:37.529" v="859" actId="47"/>
        <pc:sldMkLst>
          <pc:docMk/>
          <pc:sldMk cId="3849066542" sldId="2147470604"/>
        </pc:sldMkLst>
      </pc:sldChg>
      <pc:sldChg chg="del">
        <pc:chgData name="Johannes Kebeck" userId="0c857e19-814e-413a-8ace-07497d6bfeef" providerId="ADAL" clId="{231A012B-E5D3-48FF-BF65-F96AAB7C214D}" dt="2022-06-13T22:15:37.529" v="859" actId="47"/>
        <pc:sldMkLst>
          <pc:docMk/>
          <pc:sldMk cId="2032664338" sldId="2147470605"/>
        </pc:sldMkLst>
      </pc:sldChg>
      <pc:sldChg chg="del">
        <pc:chgData name="Johannes Kebeck" userId="0c857e19-814e-413a-8ace-07497d6bfeef" providerId="ADAL" clId="{231A012B-E5D3-48FF-BF65-F96AAB7C214D}" dt="2022-06-13T22:15:37.529" v="859" actId="47"/>
        <pc:sldMkLst>
          <pc:docMk/>
          <pc:sldMk cId="3101168794" sldId="2147470606"/>
        </pc:sldMkLst>
      </pc:sldChg>
      <pc:sldChg chg="del">
        <pc:chgData name="Johannes Kebeck" userId="0c857e19-814e-413a-8ace-07497d6bfeef" providerId="ADAL" clId="{231A012B-E5D3-48FF-BF65-F96AAB7C214D}" dt="2022-06-13T22:15:37.529" v="859" actId="47"/>
        <pc:sldMkLst>
          <pc:docMk/>
          <pc:sldMk cId="4090906483" sldId="2147470607"/>
        </pc:sldMkLst>
      </pc:sldChg>
      <pc:sldChg chg="del">
        <pc:chgData name="Johannes Kebeck" userId="0c857e19-814e-413a-8ace-07497d6bfeef" providerId="ADAL" clId="{231A012B-E5D3-48FF-BF65-F96AAB7C214D}" dt="2022-06-13T22:15:37.529" v="859" actId="47"/>
        <pc:sldMkLst>
          <pc:docMk/>
          <pc:sldMk cId="1176854198" sldId="2147470608"/>
        </pc:sldMkLst>
      </pc:sldChg>
      <pc:sldChg chg="del">
        <pc:chgData name="Johannes Kebeck" userId="0c857e19-814e-413a-8ace-07497d6bfeef" providerId="ADAL" clId="{231A012B-E5D3-48FF-BF65-F96AAB7C214D}" dt="2022-06-13T22:15:37.529" v="859" actId="47"/>
        <pc:sldMkLst>
          <pc:docMk/>
          <pc:sldMk cId="1747764177" sldId="2147470610"/>
        </pc:sldMkLst>
      </pc:sldChg>
      <pc:sldChg chg="del">
        <pc:chgData name="Johannes Kebeck" userId="0c857e19-814e-413a-8ace-07497d6bfeef" providerId="ADAL" clId="{231A012B-E5D3-48FF-BF65-F96AAB7C214D}" dt="2022-06-14T00:46:05.261" v="2076" actId="47"/>
        <pc:sldMkLst>
          <pc:docMk/>
          <pc:sldMk cId="2314423076" sldId="2147470611"/>
        </pc:sldMkLst>
      </pc:sldChg>
      <pc:sldChg chg="del">
        <pc:chgData name="Johannes Kebeck" userId="0c857e19-814e-413a-8ace-07497d6bfeef" providerId="ADAL" clId="{231A012B-E5D3-48FF-BF65-F96AAB7C214D}" dt="2022-06-14T00:46:05.261" v="2076" actId="47"/>
        <pc:sldMkLst>
          <pc:docMk/>
          <pc:sldMk cId="3438680800" sldId="2147470612"/>
        </pc:sldMkLst>
      </pc:sldChg>
      <pc:sldChg chg="del">
        <pc:chgData name="Johannes Kebeck" userId="0c857e19-814e-413a-8ace-07497d6bfeef" providerId="ADAL" clId="{231A012B-E5D3-48FF-BF65-F96AAB7C214D}" dt="2022-06-14T00:46:05.261" v="2076" actId="47"/>
        <pc:sldMkLst>
          <pc:docMk/>
          <pc:sldMk cId="1583679857" sldId="2147470614"/>
        </pc:sldMkLst>
      </pc:sldChg>
      <pc:sldChg chg="modSp add del">
        <pc:chgData name="Johannes Kebeck" userId="0c857e19-814e-413a-8ace-07497d6bfeef" providerId="ADAL" clId="{231A012B-E5D3-48FF-BF65-F96AAB7C214D}" dt="2022-06-15T13:33:13.121" v="4672" actId="47"/>
        <pc:sldMkLst>
          <pc:docMk/>
          <pc:sldMk cId="3794316349" sldId="2147470615"/>
        </pc:sldMkLst>
        <pc:spChg chg="mod">
          <ac:chgData name="Johannes Kebeck" userId="0c857e19-814e-413a-8ace-07497d6bfeef" providerId="ADAL" clId="{231A012B-E5D3-48FF-BF65-F96AAB7C214D}" dt="2022-06-13T21:52:58.594" v="149"/>
          <ac:spMkLst>
            <pc:docMk/>
            <pc:sldMk cId="3794316349" sldId="2147470615"/>
            <ac:spMk id="2" creationId="{784131D0-03A0-C9D7-D83C-119E17FDF4E6}"/>
          </ac:spMkLst>
        </pc:spChg>
      </pc:sldChg>
      <pc:sldChg chg="modSp add del">
        <pc:chgData name="Johannes Kebeck" userId="0c857e19-814e-413a-8ace-07497d6bfeef" providerId="ADAL" clId="{231A012B-E5D3-48FF-BF65-F96AAB7C214D}" dt="2022-06-15T13:33:13.121" v="4672" actId="47"/>
        <pc:sldMkLst>
          <pc:docMk/>
          <pc:sldMk cId="280543662" sldId="2147470616"/>
        </pc:sldMkLst>
        <pc:spChg chg="mod">
          <ac:chgData name="Johannes Kebeck" userId="0c857e19-814e-413a-8ace-07497d6bfeef" providerId="ADAL" clId="{231A012B-E5D3-48FF-BF65-F96AAB7C214D}" dt="2022-06-13T21:52:58.594" v="149"/>
          <ac:spMkLst>
            <pc:docMk/>
            <pc:sldMk cId="280543662" sldId="2147470616"/>
            <ac:spMk id="2" creationId="{DD7A7A06-E718-892E-5422-D47D7E2C3772}"/>
          </ac:spMkLst>
        </pc:spChg>
      </pc:sldChg>
      <pc:sldChg chg="modSp add del">
        <pc:chgData name="Johannes Kebeck" userId="0c857e19-814e-413a-8ace-07497d6bfeef" providerId="ADAL" clId="{231A012B-E5D3-48FF-BF65-F96AAB7C214D}" dt="2022-06-15T13:33:13.121" v="4672" actId="47"/>
        <pc:sldMkLst>
          <pc:docMk/>
          <pc:sldMk cId="4020533509" sldId="2147470617"/>
        </pc:sldMkLst>
        <pc:spChg chg="mod">
          <ac:chgData name="Johannes Kebeck" userId="0c857e19-814e-413a-8ace-07497d6bfeef" providerId="ADAL" clId="{231A012B-E5D3-48FF-BF65-F96AAB7C214D}" dt="2022-06-13T21:52:58.594" v="149"/>
          <ac:spMkLst>
            <pc:docMk/>
            <pc:sldMk cId="4020533509" sldId="2147470617"/>
            <ac:spMk id="2" creationId="{3EC5AAD1-0672-9049-6A70-A14C55708ACB}"/>
          </ac:spMkLst>
        </pc:spChg>
      </pc:sldChg>
      <pc:sldChg chg="addSp modSp new mod">
        <pc:chgData name="Johannes Kebeck" userId="0c857e19-814e-413a-8ace-07497d6bfeef" providerId="ADAL" clId="{231A012B-E5D3-48FF-BF65-F96AAB7C214D}" dt="2022-06-14T12:42:13.735" v="2772" actId="207"/>
        <pc:sldMkLst>
          <pc:docMk/>
          <pc:sldMk cId="2030545470" sldId="2147470618"/>
        </pc:sldMkLst>
        <pc:spChg chg="mod">
          <ac:chgData name="Johannes Kebeck" userId="0c857e19-814e-413a-8ace-07497d6bfeef" providerId="ADAL" clId="{231A012B-E5D3-48FF-BF65-F96AAB7C214D}" dt="2022-06-13T21:52:58.594" v="149"/>
          <ac:spMkLst>
            <pc:docMk/>
            <pc:sldMk cId="2030545470" sldId="2147470618"/>
            <ac:spMk id="2" creationId="{FD8C7E61-9D78-D0CC-796B-9C3C0011100D}"/>
          </ac:spMkLst>
        </pc:spChg>
        <pc:spChg chg="add mod">
          <ac:chgData name="Johannes Kebeck" userId="0c857e19-814e-413a-8ace-07497d6bfeef" providerId="ADAL" clId="{231A012B-E5D3-48FF-BF65-F96AAB7C214D}" dt="2022-06-14T12:42:13.735" v="2772" actId="207"/>
          <ac:spMkLst>
            <pc:docMk/>
            <pc:sldMk cId="2030545470" sldId="2147470618"/>
            <ac:spMk id="6" creationId="{EC432503-AC0A-064F-B471-3E62A149CB12}"/>
          </ac:spMkLst>
        </pc:spChg>
        <pc:spChg chg="add mod">
          <ac:chgData name="Johannes Kebeck" userId="0c857e19-814e-413a-8ace-07497d6bfeef" providerId="ADAL" clId="{231A012B-E5D3-48FF-BF65-F96AAB7C214D}" dt="2022-06-13T22:00:49.489" v="251" actId="1035"/>
          <ac:spMkLst>
            <pc:docMk/>
            <pc:sldMk cId="2030545470" sldId="2147470618"/>
            <ac:spMk id="8" creationId="{1E303CF9-2CB6-1806-2359-59D6D961CF79}"/>
          </ac:spMkLst>
        </pc:spChg>
        <pc:picChg chg="add mod">
          <ac:chgData name="Johannes Kebeck" userId="0c857e19-814e-413a-8ace-07497d6bfeef" providerId="ADAL" clId="{231A012B-E5D3-48FF-BF65-F96AAB7C214D}" dt="2022-06-13T22:00:37.525" v="246" actId="1076"/>
          <ac:picMkLst>
            <pc:docMk/>
            <pc:sldMk cId="2030545470" sldId="2147470618"/>
            <ac:picMk id="4" creationId="{3E279B23-289E-4C21-662D-C0069C71BFF2}"/>
          </ac:picMkLst>
        </pc:picChg>
      </pc:sldChg>
      <pc:sldChg chg="addSp modSp new mod">
        <pc:chgData name="Johannes Kebeck" userId="0c857e19-814e-413a-8ace-07497d6bfeef" providerId="ADAL" clId="{231A012B-E5D3-48FF-BF65-F96AAB7C214D}" dt="2022-06-14T12:42:16.843" v="2773" actId="207"/>
        <pc:sldMkLst>
          <pc:docMk/>
          <pc:sldMk cId="1602242506" sldId="2147470619"/>
        </pc:sldMkLst>
        <pc:spChg chg="mod">
          <ac:chgData name="Johannes Kebeck" userId="0c857e19-814e-413a-8ace-07497d6bfeef" providerId="ADAL" clId="{231A012B-E5D3-48FF-BF65-F96AAB7C214D}" dt="2022-06-13T21:52:58.594" v="149"/>
          <ac:spMkLst>
            <pc:docMk/>
            <pc:sldMk cId="1602242506" sldId="2147470619"/>
            <ac:spMk id="2" creationId="{67E41F53-A758-B810-BA1E-F4F4AE8890AB}"/>
          </ac:spMkLst>
        </pc:spChg>
        <pc:spChg chg="add mod">
          <ac:chgData name="Johannes Kebeck" userId="0c857e19-814e-413a-8ace-07497d6bfeef" providerId="ADAL" clId="{231A012B-E5D3-48FF-BF65-F96AAB7C214D}" dt="2022-06-14T12:42:16.843" v="2773" actId="207"/>
          <ac:spMkLst>
            <pc:docMk/>
            <pc:sldMk cId="1602242506" sldId="2147470619"/>
            <ac:spMk id="6" creationId="{86F49AFC-A87D-4A0D-A7CD-8F6F2026BA27}"/>
          </ac:spMkLst>
        </pc:spChg>
        <pc:spChg chg="add mod">
          <ac:chgData name="Johannes Kebeck" userId="0c857e19-814e-413a-8ace-07497d6bfeef" providerId="ADAL" clId="{231A012B-E5D3-48FF-BF65-F96AAB7C214D}" dt="2022-06-13T22:01:49.245" v="311" actId="14100"/>
          <ac:spMkLst>
            <pc:docMk/>
            <pc:sldMk cId="1602242506" sldId="2147470619"/>
            <ac:spMk id="8" creationId="{AF7B9EE2-ECB5-33CD-92C9-4D3802F3610E}"/>
          </ac:spMkLst>
        </pc:spChg>
        <pc:spChg chg="add mod">
          <ac:chgData name="Johannes Kebeck" userId="0c857e19-814e-413a-8ace-07497d6bfeef" providerId="ADAL" clId="{231A012B-E5D3-48FF-BF65-F96AAB7C214D}" dt="2022-06-13T22:02:00.088" v="313" actId="1076"/>
          <ac:spMkLst>
            <pc:docMk/>
            <pc:sldMk cId="1602242506" sldId="2147470619"/>
            <ac:spMk id="9" creationId="{63219564-17C4-560D-3E14-154E798CF80F}"/>
          </ac:spMkLst>
        </pc:spChg>
        <pc:picChg chg="add mod">
          <ac:chgData name="Johannes Kebeck" userId="0c857e19-814e-413a-8ace-07497d6bfeef" providerId="ADAL" clId="{231A012B-E5D3-48FF-BF65-F96AAB7C214D}" dt="2022-06-13T22:01:37.763" v="309" actId="1076"/>
          <ac:picMkLst>
            <pc:docMk/>
            <pc:sldMk cId="1602242506" sldId="2147470619"/>
            <ac:picMk id="4" creationId="{C1141322-5646-B5E4-36F4-30E0F13BE075}"/>
          </ac:picMkLst>
        </pc:picChg>
      </pc:sldChg>
      <pc:sldChg chg="addSp modSp new mod">
        <pc:chgData name="Johannes Kebeck" userId="0c857e19-814e-413a-8ace-07497d6bfeef" providerId="ADAL" clId="{231A012B-E5D3-48FF-BF65-F96AAB7C214D}" dt="2022-06-14T12:42:21.766" v="2774" actId="207"/>
        <pc:sldMkLst>
          <pc:docMk/>
          <pc:sldMk cId="2994585147" sldId="2147470620"/>
        </pc:sldMkLst>
        <pc:spChg chg="mod">
          <ac:chgData name="Johannes Kebeck" userId="0c857e19-814e-413a-8ace-07497d6bfeef" providerId="ADAL" clId="{231A012B-E5D3-48FF-BF65-F96AAB7C214D}" dt="2022-06-13T21:52:58.594" v="149"/>
          <ac:spMkLst>
            <pc:docMk/>
            <pc:sldMk cId="2994585147" sldId="2147470620"/>
            <ac:spMk id="2" creationId="{73491577-757F-A93A-EACE-EFEB34930507}"/>
          </ac:spMkLst>
        </pc:spChg>
        <pc:spChg chg="add mod">
          <ac:chgData name="Johannes Kebeck" userId="0c857e19-814e-413a-8ace-07497d6bfeef" providerId="ADAL" clId="{231A012B-E5D3-48FF-BF65-F96AAB7C214D}" dt="2022-06-14T12:42:21.766" v="2774" actId="207"/>
          <ac:spMkLst>
            <pc:docMk/>
            <pc:sldMk cId="2994585147" sldId="2147470620"/>
            <ac:spMk id="6" creationId="{1E513264-53A3-1AA8-2F87-D975E8EC6E45}"/>
          </ac:spMkLst>
        </pc:spChg>
        <pc:spChg chg="add mod">
          <ac:chgData name="Johannes Kebeck" userId="0c857e19-814e-413a-8ace-07497d6bfeef" providerId="ADAL" clId="{231A012B-E5D3-48FF-BF65-F96AAB7C214D}" dt="2022-06-13T22:03:34.934" v="447" actId="1076"/>
          <ac:spMkLst>
            <pc:docMk/>
            <pc:sldMk cId="2994585147" sldId="2147470620"/>
            <ac:spMk id="8" creationId="{9FDA120B-E1F3-ECDB-A797-C7CE2F843CEE}"/>
          </ac:spMkLst>
        </pc:spChg>
        <pc:spChg chg="add mod">
          <ac:chgData name="Johannes Kebeck" userId="0c857e19-814e-413a-8ace-07497d6bfeef" providerId="ADAL" clId="{231A012B-E5D3-48FF-BF65-F96AAB7C214D}" dt="2022-06-13T22:03:29.116" v="446" actId="1076"/>
          <ac:spMkLst>
            <pc:docMk/>
            <pc:sldMk cId="2994585147" sldId="2147470620"/>
            <ac:spMk id="9" creationId="{1AF19BA3-9169-7AC8-D6FE-3547AA3C6885}"/>
          </ac:spMkLst>
        </pc:spChg>
        <pc:spChg chg="add mod">
          <ac:chgData name="Johannes Kebeck" userId="0c857e19-814e-413a-8ace-07497d6bfeef" providerId="ADAL" clId="{231A012B-E5D3-48FF-BF65-F96AAB7C214D}" dt="2022-06-13T22:03:41.686" v="449" actId="1076"/>
          <ac:spMkLst>
            <pc:docMk/>
            <pc:sldMk cId="2994585147" sldId="2147470620"/>
            <ac:spMk id="10" creationId="{EBCFBE09-3C27-98FF-2A42-1E85982D4A37}"/>
          </ac:spMkLst>
        </pc:spChg>
        <pc:spChg chg="add mod">
          <ac:chgData name="Johannes Kebeck" userId="0c857e19-814e-413a-8ace-07497d6bfeef" providerId="ADAL" clId="{231A012B-E5D3-48FF-BF65-F96AAB7C214D}" dt="2022-06-13T22:04:52.353" v="577" actId="1076"/>
          <ac:spMkLst>
            <pc:docMk/>
            <pc:sldMk cId="2994585147" sldId="2147470620"/>
            <ac:spMk id="12" creationId="{9126A2AB-5ED0-EE72-36E0-6534388A279F}"/>
          </ac:spMkLst>
        </pc:spChg>
        <pc:picChg chg="add">
          <ac:chgData name="Johannes Kebeck" userId="0c857e19-814e-413a-8ace-07497d6bfeef" providerId="ADAL" clId="{231A012B-E5D3-48FF-BF65-F96AAB7C214D}" dt="2022-06-13T18:22:41.326" v="7" actId="22"/>
          <ac:picMkLst>
            <pc:docMk/>
            <pc:sldMk cId="2994585147" sldId="2147470620"/>
            <ac:picMk id="4" creationId="{D1E1EA13-0468-654B-175C-FE565FA0FB1D}"/>
          </ac:picMkLst>
        </pc:picChg>
      </pc:sldChg>
      <pc:sldChg chg="addSp modSp new mod">
        <pc:chgData name="Johannes Kebeck" userId="0c857e19-814e-413a-8ace-07497d6bfeef" providerId="ADAL" clId="{231A012B-E5D3-48FF-BF65-F96AAB7C214D}" dt="2022-06-14T12:42:55.786" v="2775" actId="207"/>
        <pc:sldMkLst>
          <pc:docMk/>
          <pc:sldMk cId="1536619251" sldId="2147470621"/>
        </pc:sldMkLst>
        <pc:spChg chg="mod">
          <ac:chgData name="Johannes Kebeck" userId="0c857e19-814e-413a-8ace-07497d6bfeef" providerId="ADAL" clId="{231A012B-E5D3-48FF-BF65-F96AAB7C214D}" dt="2022-06-13T21:52:58.594" v="149"/>
          <ac:spMkLst>
            <pc:docMk/>
            <pc:sldMk cId="1536619251" sldId="2147470621"/>
            <ac:spMk id="2" creationId="{EE8829EC-B956-FC99-1C8A-F4B7F5DF510D}"/>
          </ac:spMkLst>
        </pc:spChg>
        <pc:spChg chg="add mod">
          <ac:chgData name="Johannes Kebeck" userId="0c857e19-814e-413a-8ace-07497d6bfeef" providerId="ADAL" clId="{231A012B-E5D3-48FF-BF65-F96AAB7C214D}" dt="2022-06-14T12:42:55.786" v="2775" actId="207"/>
          <ac:spMkLst>
            <pc:docMk/>
            <pc:sldMk cId="1536619251" sldId="2147470621"/>
            <ac:spMk id="6" creationId="{C385E0E2-DD68-7B60-E6FF-E8FDB171D547}"/>
          </ac:spMkLst>
        </pc:spChg>
        <pc:picChg chg="add">
          <ac:chgData name="Johannes Kebeck" userId="0c857e19-814e-413a-8ace-07497d6bfeef" providerId="ADAL" clId="{231A012B-E5D3-48FF-BF65-F96AAB7C214D}" dt="2022-06-13T18:23:12.888" v="9" actId="22"/>
          <ac:picMkLst>
            <pc:docMk/>
            <pc:sldMk cId="1536619251" sldId="2147470621"/>
            <ac:picMk id="4" creationId="{663CC7CE-9CE3-BF43-23A6-07D1704978D2}"/>
          </ac:picMkLst>
        </pc:picChg>
      </pc:sldChg>
      <pc:sldChg chg="addSp modSp new mod">
        <pc:chgData name="Johannes Kebeck" userId="0c857e19-814e-413a-8ace-07497d6bfeef" providerId="ADAL" clId="{231A012B-E5D3-48FF-BF65-F96AAB7C214D}" dt="2022-06-13T21:52:58.594" v="149"/>
        <pc:sldMkLst>
          <pc:docMk/>
          <pc:sldMk cId="2049076794" sldId="2147470622"/>
        </pc:sldMkLst>
        <pc:spChg chg="mod">
          <ac:chgData name="Johannes Kebeck" userId="0c857e19-814e-413a-8ace-07497d6bfeef" providerId="ADAL" clId="{231A012B-E5D3-48FF-BF65-F96AAB7C214D}" dt="2022-06-13T21:52:58.594" v="149"/>
          <ac:spMkLst>
            <pc:docMk/>
            <pc:sldMk cId="2049076794" sldId="2147470622"/>
            <ac:spMk id="2" creationId="{BF5D8BB5-0453-350F-2BD1-B0B9FFAF11EB}"/>
          </ac:spMkLst>
        </pc:spChg>
        <pc:picChg chg="add">
          <ac:chgData name="Johannes Kebeck" userId="0c857e19-814e-413a-8ace-07497d6bfeef" providerId="ADAL" clId="{231A012B-E5D3-48FF-BF65-F96AAB7C214D}" dt="2022-06-13T18:23:30.454" v="11" actId="22"/>
          <ac:picMkLst>
            <pc:docMk/>
            <pc:sldMk cId="2049076794" sldId="2147470622"/>
            <ac:picMk id="4" creationId="{F6CB4D82-80ED-F536-8DB1-43330A353DF8}"/>
          </ac:picMkLst>
        </pc:picChg>
      </pc:sldChg>
      <pc:sldChg chg="addSp modSp new mod">
        <pc:chgData name="Johannes Kebeck" userId="0c857e19-814e-413a-8ace-07497d6bfeef" providerId="ADAL" clId="{231A012B-E5D3-48FF-BF65-F96AAB7C214D}" dt="2022-06-14T12:43:05.287" v="2776" actId="207"/>
        <pc:sldMkLst>
          <pc:docMk/>
          <pc:sldMk cId="1525525117" sldId="2147470623"/>
        </pc:sldMkLst>
        <pc:spChg chg="add mod">
          <ac:chgData name="Johannes Kebeck" userId="0c857e19-814e-413a-8ace-07497d6bfeef" providerId="ADAL" clId="{231A012B-E5D3-48FF-BF65-F96AAB7C214D}" dt="2022-06-14T12:43:05.287" v="2776" actId="207"/>
          <ac:spMkLst>
            <pc:docMk/>
            <pc:sldMk cId="1525525117" sldId="2147470623"/>
            <ac:spMk id="6" creationId="{5639F89E-A92D-2BD9-F8C4-D2B4535D0514}"/>
          </ac:spMkLst>
        </pc:spChg>
        <pc:spChg chg="add mod">
          <ac:chgData name="Johannes Kebeck" userId="0c857e19-814e-413a-8ace-07497d6bfeef" providerId="ADAL" clId="{231A012B-E5D3-48FF-BF65-F96AAB7C214D}" dt="2022-06-13T22:16:18.167" v="904" actId="1036"/>
          <ac:spMkLst>
            <pc:docMk/>
            <pc:sldMk cId="1525525117" sldId="2147470623"/>
            <ac:spMk id="8" creationId="{1DAB516D-02CB-6FD0-912D-B324C70A7DDC}"/>
          </ac:spMkLst>
        </pc:spChg>
        <pc:picChg chg="add">
          <ac:chgData name="Johannes Kebeck" userId="0c857e19-814e-413a-8ace-07497d6bfeef" providerId="ADAL" clId="{231A012B-E5D3-48FF-BF65-F96AAB7C214D}" dt="2022-06-13T22:14:27.612" v="819" actId="22"/>
          <ac:picMkLst>
            <pc:docMk/>
            <pc:sldMk cId="1525525117" sldId="2147470623"/>
            <ac:picMk id="4" creationId="{D029AB36-2C01-ED9A-8689-C9EB5F7FC5B4}"/>
          </ac:picMkLst>
        </pc:picChg>
      </pc:sldChg>
      <pc:sldChg chg="modSp add mod">
        <pc:chgData name="Johannes Kebeck" userId="0c857e19-814e-413a-8ace-07497d6bfeef" providerId="ADAL" clId="{231A012B-E5D3-48FF-BF65-F96AAB7C214D}" dt="2022-06-13T22:15:24.184" v="858" actId="20577"/>
        <pc:sldMkLst>
          <pc:docMk/>
          <pc:sldMk cId="1330500727" sldId="2147470624"/>
        </pc:sldMkLst>
        <pc:spChg chg="mod">
          <ac:chgData name="Johannes Kebeck" userId="0c857e19-814e-413a-8ace-07497d6bfeef" providerId="ADAL" clId="{231A012B-E5D3-48FF-BF65-F96AAB7C214D}" dt="2022-06-13T22:15:24.184" v="858" actId="20577"/>
          <ac:spMkLst>
            <pc:docMk/>
            <pc:sldMk cId="1330500727" sldId="2147470624"/>
            <ac:spMk id="8" creationId="{1DA2E8EE-B85D-4ADF-867C-519CAF8EA46F}"/>
          </ac:spMkLst>
        </pc:spChg>
      </pc:sldChg>
      <pc:sldChg chg="addSp modSp new mod">
        <pc:chgData name="Johannes Kebeck" userId="0c857e19-814e-413a-8ace-07497d6bfeef" providerId="ADAL" clId="{231A012B-E5D3-48FF-BF65-F96AAB7C214D}" dt="2022-06-14T12:43:09.314" v="2777" actId="207"/>
        <pc:sldMkLst>
          <pc:docMk/>
          <pc:sldMk cId="996958647" sldId="2147470625"/>
        </pc:sldMkLst>
        <pc:spChg chg="add mod">
          <ac:chgData name="Johannes Kebeck" userId="0c857e19-814e-413a-8ace-07497d6bfeef" providerId="ADAL" clId="{231A012B-E5D3-48FF-BF65-F96AAB7C214D}" dt="2022-06-14T12:43:09.314" v="2777" actId="207"/>
          <ac:spMkLst>
            <pc:docMk/>
            <pc:sldMk cId="996958647" sldId="2147470625"/>
            <ac:spMk id="6" creationId="{C0C8222D-E90A-5E13-E37B-8ABE6D7C97C4}"/>
          </ac:spMkLst>
        </pc:spChg>
        <pc:spChg chg="add mod">
          <ac:chgData name="Johannes Kebeck" userId="0c857e19-814e-413a-8ace-07497d6bfeef" providerId="ADAL" clId="{231A012B-E5D3-48FF-BF65-F96AAB7C214D}" dt="2022-06-13T22:17:16.889" v="920" actId="14100"/>
          <ac:spMkLst>
            <pc:docMk/>
            <pc:sldMk cId="996958647" sldId="2147470625"/>
            <ac:spMk id="8" creationId="{3969C737-527D-2A5B-C317-FC47269C409A}"/>
          </ac:spMkLst>
        </pc:spChg>
        <pc:spChg chg="add mod">
          <ac:chgData name="Johannes Kebeck" userId="0c857e19-814e-413a-8ace-07497d6bfeef" providerId="ADAL" clId="{231A012B-E5D3-48FF-BF65-F96AAB7C214D}" dt="2022-06-13T22:17:20.907" v="930" actId="1035"/>
          <ac:spMkLst>
            <pc:docMk/>
            <pc:sldMk cId="996958647" sldId="2147470625"/>
            <ac:spMk id="9" creationId="{59173A9E-F625-724A-22B0-F89F6F8BFC32}"/>
          </ac:spMkLst>
        </pc:spChg>
        <pc:spChg chg="add mod">
          <ac:chgData name="Johannes Kebeck" userId="0c857e19-814e-413a-8ace-07497d6bfeef" providerId="ADAL" clId="{231A012B-E5D3-48FF-BF65-F96AAB7C214D}" dt="2022-06-13T22:17:46.871" v="932" actId="1076"/>
          <ac:spMkLst>
            <pc:docMk/>
            <pc:sldMk cId="996958647" sldId="2147470625"/>
            <ac:spMk id="11" creationId="{9FF79A92-1AD9-0C48-4A95-BC493C18AA9E}"/>
          </ac:spMkLst>
        </pc:spChg>
        <pc:picChg chg="add">
          <ac:chgData name="Johannes Kebeck" userId="0c857e19-814e-413a-8ace-07497d6bfeef" providerId="ADAL" clId="{231A012B-E5D3-48FF-BF65-F96AAB7C214D}" dt="2022-06-13T22:16:57.506" v="917" actId="22"/>
          <ac:picMkLst>
            <pc:docMk/>
            <pc:sldMk cId="996958647" sldId="2147470625"/>
            <ac:picMk id="4" creationId="{D5A87544-0423-27EB-9DDD-531436392298}"/>
          </ac:picMkLst>
        </pc:picChg>
      </pc:sldChg>
      <pc:sldChg chg="addSp modSp new mod">
        <pc:chgData name="Johannes Kebeck" userId="0c857e19-814e-413a-8ace-07497d6bfeef" providerId="ADAL" clId="{231A012B-E5D3-48FF-BF65-F96AAB7C214D}" dt="2022-06-14T12:43:14.160" v="2778" actId="207"/>
        <pc:sldMkLst>
          <pc:docMk/>
          <pc:sldMk cId="1850344241" sldId="2147470626"/>
        </pc:sldMkLst>
        <pc:spChg chg="add mod">
          <ac:chgData name="Johannes Kebeck" userId="0c857e19-814e-413a-8ace-07497d6bfeef" providerId="ADAL" clId="{231A012B-E5D3-48FF-BF65-F96AAB7C214D}" dt="2022-06-14T12:43:14.160" v="2778" actId="207"/>
          <ac:spMkLst>
            <pc:docMk/>
            <pc:sldMk cId="1850344241" sldId="2147470626"/>
            <ac:spMk id="6" creationId="{354CED55-28FF-74BA-A32C-EAA477C5D207}"/>
          </ac:spMkLst>
        </pc:spChg>
        <pc:spChg chg="add mod">
          <ac:chgData name="Johannes Kebeck" userId="0c857e19-814e-413a-8ace-07497d6bfeef" providerId="ADAL" clId="{231A012B-E5D3-48FF-BF65-F96AAB7C214D}" dt="2022-06-13T22:18:51.500" v="992" actId="1036"/>
          <ac:spMkLst>
            <pc:docMk/>
            <pc:sldMk cId="1850344241" sldId="2147470626"/>
            <ac:spMk id="8" creationId="{AD99D4E4-5C2A-C946-1AAC-13B1AA7CCFAB}"/>
          </ac:spMkLst>
        </pc:spChg>
        <pc:picChg chg="add mod">
          <ac:chgData name="Johannes Kebeck" userId="0c857e19-814e-413a-8ace-07497d6bfeef" providerId="ADAL" clId="{231A012B-E5D3-48FF-BF65-F96AAB7C214D}" dt="2022-06-13T22:18:40.415" v="986" actId="1076"/>
          <ac:picMkLst>
            <pc:docMk/>
            <pc:sldMk cId="1850344241" sldId="2147470626"/>
            <ac:picMk id="4" creationId="{6CD87510-E153-92DA-C19A-8A1879F08817}"/>
          </ac:picMkLst>
        </pc:picChg>
      </pc:sldChg>
      <pc:sldChg chg="addSp modSp new mod">
        <pc:chgData name="Johannes Kebeck" userId="0c857e19-814e-413a-8ace-07497d6bfeef" providerId="ADAL" clId="{231A012B-E5D3-48FF-BF65-F96AAB7C214D}" dt="2022-06-14T12:43:18.418" v="2779" actId="207"/>
        <pc:sldMkLst>
          <pc:docMk/>
          <pc:sldMk cId="243874324" sldId="2147470627"/>
        </pc:sldMkLst>
        <pc:spChg chg="add mod">
          <ac:chgData name="Johannes Kebeck" userId="0c857e19-814e-413a-8ace-07497d6bfeef" providerId="ADAL" clId="{231A012B-E5D3-48FF-BF65-F96AAB7C214D}" dt="2022-06-14T12:43:18.418" v="2779" actId="207"/>
          <ac:spMkLst>
            <pc:docMk/>
            <pc:sldMk cId="243874324" sldId="2147470627"/>
            <ac:spMk id="6" creationId="{4F33A921-F708-BE97-FDDB-50E6ED2CA92B}"/>
          </ac:spMkLst>
        </pc:spChg>
        <pc:spChg chg="add mod">
          <ac:chgData name="Johannes Kebeck" userId="0c857e19-814e-413a-8ace-07497d6bfeef" providerId="ADAL" clId="{231A012B-E5D3-48FF-BF65-F96AAB7C214D}" dt="2022-06-13T22:20:03.515" v="1050" actId="1037"/>
          <ac:spMkLst>
            <pc:docMk/>
            <pc:sldMk cId="243874324" sldId="2147470627"/>
            <ac:spMk id="8" creationId="{90C8536C-DFBB-A9E0-4042-BF1281AACEAF}"/>
          </ac:spMkLst>
        </pc:spChg>
        <pc:picChg chg="add mod">
          <ac:chgData name="Johannes Kebeck" userId="0c857e19-814e-413a-8ace-07497d6bfeef" providerId="ADAL" clId="{231A012B-E5D3-48FF-BF65-F96AAB7C214D}" dt="2022-06-13T22:19:58.300" v="1044" actId="1076"/>
          <ac:picMkLst>
            <pc:docMk/>
            <pc:sldMk cId="243874324" sldId="2147470627"/>
            <ac:picMk id="4" creationId="{B1FFBF16-4A09-5C3C-AA4C-4B016BB76DFC}"/>
          </ac:picMkLst>
        </pc:picChg>
      </pc:sldChg>
      <pc:sldChg chg="addSp modSp new mod">
        <pc:chgData name="Johannes Kebeck" userId="0c857e19-814e-413a-8ace-07497d6bfeef" providerId="ADAL" clId="{231A012B-E5D3-48FF-BF65-F96AAB7C214D}" dt="2022-06-14T12:43:23.354" v="2780" actId="207"/>
        <pc:sldMkLst>
          <pc:docMk/>
          <pc:sldMk cId="3063220687" sldId="2147470628"/>
        </pc:sldMkLst>
        <pc:spChg chg="add mod">
          <ac:chgData name="Johannes Kebeck" userId="0c857e19-814e-413a-8ace-07497d6bfeef" providerId="ADAL" clId="{231A012B-E5D3-48FF-BF65-F96AAB7C214D}" dt="2022-06-14T12:43:23.354" v="2780" actId="207"/>
          <ac:spMkLst>
            <pc:docMk/>
            <pc:sldMk cId="3063220687" sldId="2147470628"/>
            <ac:spMk id="6" creationId="{4F42887A-D8AB-5097-5444-A80DEF580517}"/>
          </ac:spMkLst>
        </pc:spChg>
        <pc:spChg chg="add mod">
          <ac:chgData name="Johannes Kebeck" userId="0c857e19-814e-413a-8ace-07497d6bfeef" providerId="ADAL" clId="{231A012B-E5D3-48FF-BF65-F96AAB7C214D}" dt="2022-06-13T22:21:15.977" v="1064" actId="1076"/>
          <ac:spMkLst>
            <pc:docMk/>
            <pc:sldMk cId="3063220687" sldId="2147470628"/>
            <ac:spMk id="8" creationId="{1FA5362C-DACA-0129-2033-BE03E233970C}"/>
          </ac:spMkLst>
        </pc:spChg>
        <pc:picChg chg="add">
          <ac:chgData name="Johannes Kebeck" userId="0c857e19-814e-413a-8ace-07497d6bfeef" providerId="ADAL" clId="{231A012B-E5D3-48FF-BF65-F96AAB7C214D}" dt="2022-06-13T22:20:53.423" v="1062" actId="22"/>
          <ac:picMkLst>
            <pc:docMk/>
            <pc:sldMk cId="3063220687" sldId="2147470628"/>
            <ac:picMk id="4" creationId="{957DA191-6EEC-2AFD-15A3-BF48B19CBCE4}"/>
          </ac:picMkLst>
        </pc:picChg>
      </pc:sldChg>
      <pc:sldChg chg="addSp delSp modSp new mod">
        <pc:chgData name="Johannes Kebeck" userId="0c857e19-814e-413a-8ace-07497d6bfeef" providerId="ADAL" clId="{231A012B-E5D3-48FF-BF65-F96AAB7C214D}" dt="2022-06-14T12:43:27.097" v="2781" actId="207"/>
        <pc:sldMkLst>
          <pc:docMk/>
          <pc:sldMk cId="3976778722" sldId="2147470629"/>
        </pc:sldMkLst>
        <pc:spChg chg="add mod">
          <ac:chgData name="Johannes Kebeck" userId="0c857e19-814e-413a-8ace-07497d6bfeef" providerId="ADAL" clId="{231A012B-E5D3-48FF-BF65-F96AAB7C214D}" dt="2022-06-14T12:43:27.097" v="2781" actId="207"/>
          <ac:spMkLst>
            <pc:docMk/>
            <pc:sldMk cId="3976778722" sldId="2147470629"/>
            <ac:spMk id="13" creationId="{393343BB-D4FA-F441-4350-22B46FB1A7D1}"/>
          </ac:spMkLst>
        </pc:spChg>
        <pc:picChg chg="add mod">
          <ac:chgData name="Johannes Kebeck" userId="0c857e19-814e-413a-8ace-07497d6bfeef" providerId="ADAL" clId="{231A012B-E5D3-48FF-BF65-F96AAB7C214D}" dt="2022-06-13T22:28:32.346" v="1117" actId="14100"/>
          <ac:picMkLst>
            <pc:docMk/>
            <pc:sldMk cId="3976778722" sldId="2147470629"/>
            <ac:picMk id="4" creationId="{3F3B87D1-512C-9D7D-4549-B34127A85400}"/>
          </ac:picMkLst>
        </pc:picChg>
        <pc:picChg chg="add mod">
          <ac:chgData name="Johannes Kebeck" userId="0c857e19-814e-413a-8ace-07497d6bfeef" providerId="ADAL" clId="{231A012B-E5D3-48FF-BF65-F96AAB7C214D}" dt="2022-06-13T22:29:58.618" v="1143" actId="1076"/>
          <ac:picMkLst>
            <pc:docMk/>
            <pc:sldMk cId="3976778722" sldId="2147470629"/>
            <ac:picMk id="6" creationId="{C09EF721-7003-DD44-AA4F-D281FA862532}"/>
          </ac:picMkLst>
        </pc:picChg>
        <pc:picChg chg="add mod">
          <ac:chgData name="Johannes Kebeck" userId="0c857e19-814e-413a-8ace-07497d6bfeef" providerId="ADAL" clId="{231A012B-E5D3-48FF-BF65-F96AAB7C214D}" dt="2022-06-13T22:30:03.364" v="1144" actId="1076"/>
          <ac:picMkLst>
            <pc:docMk/>
            <pc:sldMk cId="3976778722" sldId="2147470629"/>
            <ac:picMk id="8" creationId="{2C475905-047E-8F28-94E4-4AAEFEFBDD5D}"/>
          </ac:picMkLst>
        </pc:picChg>
        <pc:picChg chg="add del mod">
          <ac:chgData name="Johannes Kebeck" userId="0c857e19-814e-413a-8ace-07497d6bfeef" providerId="ADAL" clId="{231A012B-E5D3-48FF-BF65-F96AAB7C214D}" dt="2022-06-13T22:29:51.852" v="1142" actId="478"/>
          <ac:picMkLst>
            <pc:docMk/>
            <pc:sldMk cId="3976778722" sldId="2147470629"/>
            <ac:picMk id="10" creationId="{BFC10CD9-2E3C-699E-B86D-EA541D8B3A14}"/>
          </ac:picMkLst>
        </pc:picChg>
        <pc:picChg chg="add mod">
          <ac:chgData name="Johannes Kebeck" userId="0c857e19-814e-413a-8ace-07497d6bfeef" providerId="ADAL" clId="{231A012B-E5D3-48FF-BF65-F96AAB7C214D}" dt="2022-06-13T22:29:45.588" v="1140"/>
          <ac:picMkLst>
            <pc:docMk/>
            <pc:sldMk cId="3976778722" sldId="2147470629"/>
            <ac:picMk id="11" creationId="{29F7AC67-F7A4-5E2A-8587-64371CBF7B3D}"/>
          </ac:picMkLst>
        </pc:picChg>
      </pc:sldChg>
      <pc:sldChg chg="addSp delSp modSp add mod">
        <pc:chgData name="Johannes Kebeck" userId="0c857e19-814e-413a-8ace-07497d6bfeef" providerId="ADAL" clId="{231A012B-E5D3-48FF-BF65-F96AAB7C214D}" dt="2022-06-14T12:43:31.953" v="2782" actId="207"/>
        <pc:sldMkLst>
          <pc:docMk/>
          <pc:sldMk cId="1465082554" sldId="2147470630"/>
        </pc:sldMkLst>
        <pc:spChg chg="add mod">
          <ac:chgData name="Johannes Kebeck" userId="0c857e19-814e-413a-8ace-07497d6bfeef" providerId="ADAL" clId="{231A012B-E5D3-48FF-BF65-F96AAB7C214D}" dt="2022-06-14T12:43:31.953" v="2782" actId="207"/>
          <ac:spMkLst>
            <pc:docMk/>
            <pc:sldMk cId="1465082554" sldId="2147470630"/>
            <ac:spMk id="12" creationId="{4F65A607-80CB-9F3F-306A-BBA14E8299FD}"/>
          </ac:spMkLst>
        </pc:spChg>
        <pc:picChg chg="del">
          <ac:chgData name="Johannes Kebeck" userId="0c857e19-814e-413a-8ace-07497d6bfeef" providerId="ADAL" clId="{231A012B-E5D3-48FF-BF65-F96AAB7C214D}" dt="2022-06-13T22:30:08.814" v="1145" actId="478"/>
          <ac:picMkLst>
            <pc:docMk/>
            <pc:sldMk cId="1465082554" sldId="2147470630"/>
            <ac:picMk id="4" creationId="{3F3B87D1-512C-9D7D-4549-B34127A85400}"/>
          </ac:picMkLst>
        </pc:picChg>
        <pc:picChg chg="add mod">
          <ac:chgData name="Johannes Kebeck" userId="0c857e19-814e-413a-8ace-07497d6bfeef" providerId="ADAL" clId="{231A012B-E5D3-48FF-BF65-F96AAB7C214D}" dt="2022-06-13T22:30:43.386" v="1167" actId="1076"/>
          <ac:picMkLst>
            <pc:docMk/>
            <pc:sldMk cId="1465082554" sldId="2147470630"/>
            <ac:picMk id="5" creationId="{E0AC1997-393B-00DE-C9DB-4D343745DB99}"/>
          </ac:picMkLst>
        </pc:picChg>
        <pc:picChg chg="del">
          <ac:chgData name="Johannes Kebeck" userId="0c857e19-814e-413a-8ace-07497d6bfeef" providerId="ADAL" clId="{231A012B-E5D3-48FF-BF65-F96AAB7C214D}" dt="2022-06-13T22:30:09.732" v="1146" actId="478"/>
          <ac:picMkLst>
            <pc:docMk/>
            <pc:sldMk cId="1465082554" sldId="2147470630"/>
            <ac:picMk id="6" creationId="{C09EF721-7003-DD44-AA4F-D281FA862532}"/>
          </ac:picMkLst>
        </pc:picChg>
        <pc:picChg chg="del">
          <ac:chgData name="Johannes Kebeck" userId="0c857e19-814e-413a-8ace-07497d6bfeef" providerId="ADAL" clId="{231A012B-E5D3-48FF-BF65-F96AAB7C214D}" dt="2022-06-13T22:30:10.557" v="1147" actId="478"/>
          <ac:picMkLst>
            <pc:docMk/>
            <pc:sldMk cId="1465082554" sldId="2147470630"/>
            <ac:picMk id="8" creationId="{2C475905-047E-8F28-94E4-4AAEFEFBDD5D}"/>
          </ac:picMkLst>
        </pc:picChg>
        <pc:picChg chg="add mod">
          <ac:chgData name="Johannes Kebeck" userId="0c857e19-814e-413a-8ace-07497d6bfeef" providerId="ADAL" clId="{231A012B-E5D3-48FF-BF65-F96AAB7C214D}" dt="2022-06-13T22:30:57.591" v="1178" actId="14100"/>
          <ac:picMkLst>
            <pc:docMk/>
            <pc:sldMk cId="1465082554" sldId="2147470630"/>
            <ac:picMk id="9" creationId="{96BB619C-5A02-6024-73CC-8438E8BACB9E}"/>
          </ac:picMkLst>
        </pc:picChg>
        <pc:picChg chg="mod">
          <ac:chgData name="Johannes Kebeck" userId="0c857e19-814e-413a-8ace-07497d6bfeef" providerId="ADAL" clId="{231A012B-E5D3-48FF-BF65-F96AAB7C214D}" dt="2022-06-13T22:30:29.579" v="1158" actId="1037"/>
          <ac:picMkLst>
            <pc:docMk/>
            <pc:sldMk cId="1465082554" sldId="2147470630"/>
            <ac:picMk id="10" creationId="{BFC10CD9-2E3C-699E-B86D-EA541D8B3A14}"/>
          </ac:picMkLst>
        </pc:picChg>
      </pc:sldChg>
      <pc:sldChg chg="addSp modSp new mod">
        <pc:chgData name="Johannes Kebeck" userId="0c857e19-814e-413a-8ace-07497d6bfeef" providerId="ADAL" clId="{231A012B-E5D3-48FF-BF65-F96AAB7C214D}" dt="2022-06-14T12:43:36.719" v="2783" actId="207"/>
        <pc:sldMkLst>
          <pc:docMk/>
          <pc:sldMk cId="353044884" sldId="2147470631"/>
        </pc:sldMkLst>
        <pc:spChg chg="add mod">
          <ac:chgData name="Johannes Kebeck" userId="0c857e19-814e-413a-8ace-07497d6bfeef" providerId="ADAL" clId="{231A012B-E5D3-48FF-BF65-F96AAB7C214D}" dt="2022-06-14T12:43:36.719" v="2783" actId="207"/>
          <ac:spMkLst>
            <pc:docMk/>
            <pc:sldMk cId="353044884" sldId="2147470631"/>
            <ac:spMk id="6" creationId="{BA8768C4-81E0-5C75-C544-714BF4B9493C}"/>
          </ac:spMkLst>
        </pc:spChg>
        <pc:picChg chg="add">
          <ac:chgData name="Johannes Kebeck" userId="0c857e19-814e-413a-8ace-07497d6bfeef" providerId="ADAL" clId="{231A012B-E5D3-48FF-BF65-F96AAB7C214D}" dt="2022-06-13T22:35:06.236" v="1626" actId="22"/>
          <ac:picMkLst>
            <pc:docMk/>
            <pc:sldMk cId="353044884" sldId="2147470631"/>
            <ac:picMk id="4" creationId="{2AB3D29D-B7E0-B0F3-8FAD-E3112E2CE428}"/>
          </ac:picMkLst>
        </pc:picChg>
      </pc:sldChg>
      <pc:sldChg chg="addSp modSp new mod">
        <pc:chgData name="Johannes Kebeck" userId="0c857e19-814e-413a-8ace-07497d6bfeef" providerId="ADAL" clId="{231A012B-E5D3-48FF-BF65-F96AAB7C214D}" dt="2022-06-14T12:43:44.161" v="2784" actId="207"/>
        <pc:sldMkLst>
          <pc:docMk/>
          <pc:sldMk cId="2300401447" sldId="2147470632"/>
        </pc:sldMkLst>
        <pc:spChg chg="add mod">
          <ac:chgData name="Johannes Kebeck" userId="0c857e19-814e-413a-8ace-07497d6bfeef" providerId="ADAL" clId="{231A012B-E5D3-48FF-BF65-F96AAB7C214D}" dt="2022-06-14T12:43:44.161" v="2784" actId="207"/>
          <ac:spMkLst>
            <pc:docMk/>
            <pc:sldMk cId="2300401447" sldId="2147470632"/>
            <ac:spMk id="6" creationId="{AC11F477-458A-3519-16A4-71DC77C94DE0}"/>
          </ac:spMkLst>
        </pc:spChg>
        <pc:picChg chg="add">
          <ac:chgData name="Johannes Kebeck" userId="0c857e19-814e-413a-8ace-07497d6bfeef" providerId="ADAL" clId="{231A012B-E5D3-48FF-BF65-F96AAB7C214D}" dt="2022-06-13T22:35:15.881" v="1628" actId="22"/>
          <ac:picMkLst>
            <pc:docMk/>
            <pc:sldMk cId="2300401447" sldId="2147470632"/>
            <ac:picMk id="4" creationId="{848852B0-C6CB-4A82-A9A2-F9E2993616C5}"/>
          </ac:picMkLst>
        </pc:picChg>
      </pc:sldChg>
      <pc:sldChg chg="addSp modSp new mod">
        <pc:chgData name="Johannes Kebeck" userId="0c857e19-814e-413a-8ace-07497d6bfeef" providerId="ADAL" clId="{231A012B-E5D3-48FF-BF65-F96AAB7C214D}" dt="2022-06-14T12:43:49.104" v="2785" actId="207"/>
        <pc:sldMkLst>
          <pc:docMk/>
          <pc:sldMk cId="2851846097" sldId="2147470633"/>
        </pc:sldMkLst>
        <pc:spChg chg="add mod">
          <ac:chgData name="Johannes Kebeck" userId="0c857e19-814e-413a-8ace-07497d6bfeef" providerId="ADAL" clId="{231A012B-E5D3-48FF-BF65-F96AAB7C214D}" dt="2022-06-14T12:43:49.104" v="2785" actId="207"/>
          <ac:spMkLst>
            <pc:docMk/>
            <pc:sldMk cId="2851846097" sldId="2147470633"/>
            <ac:spMk id="6" creationId="{067A5D91-6157-026C-ED63-F0E68337ABE7}"/>
          </ac:spMkLst>
        </pc:spChg>
        <pc:picChg chg="add">
          <ac:chgData name="Johannes Kebeck" userId="0c857e19-814e-413a-8ace-07497d6bfeef" providerId="ADAL" clId="{231A012B-E5D3-48FF-BF65-F96AAB7C214D}" dt="2022-06-13T22:35:32.854" v="1630" actId="22"/>
          <ac:picMkLst>
            <pc:docMk/>
            <pc:sldMk cId="2851846097" sldId="2147470633"/>
            <ac:picMk id="4" creationId="{D8C2A9BA-D5DC-40DF-755C-70B317CC6034}"/>
          </ac:picMkLst>
        </pc:picChg>
      </pc:sldChg>
      <pc:sldChg chg="addSp delSp modSp new mod modNotesTx">
        <pc:chgData name="Johannes Kebeck" userId="0c857e19-814e-413a-8ace-07497d6bfeef" providerId="ADAL" clId="{231A012B-E5D3-48FF-BF65-F96AAB7C214D}" dt="2022-06-14T12:43:53.146" v="2786" actId="207"/>
        <pc:sldMkLst>
          <pc:docMk/>
          <pc:sldMk cId="1314389867" sldId="2147470634"/>
        </pc:sldMkLst>
        <pc:spChg chg="del">
          <ac:chgData name="Johannes Kebeck" userId="0c857e19-814e-413a-8ace-07497d6bfeef" providerId="ADAL" clId="{231A012B-E5D3-48FF-BF65-F96AAB7C214D}" dt="2022-06-13T22:39:44.719" v="1946" actId="478"/>
          <ac:spMkLst>
            <pc:docMk/>
            <pc:sldMk cId="1314389867" sldId="2147470634"/>
            <ac:spMk id="2" creationId="{C3779A0B-D4AD-40D8-EE7E-D3D045A5596E}"/>
          </ac:spMkLst>
        </pc:spChg>
        <pc:spChg chg="add mod">
          <ac:chgData name="Johannes Kebeck" userId="0c857e19-814e-413a-8ace-07497d6bfeef" providerId="ADAL" clId="{231A012B-E5D3-48FF-BF65-F96AAB7C214D}" dt="2022-06-14T12:43:53.146" v="2786" actId="207"/>
          <ac:spMkLst>
            <pc:docMk/>
            <pc:sldMk cId="1314389867" sldId="2147470634"/>
            <ac:spMk id="6" creationId="{88648DB2-0D7B-BBBF-11D8-29A9A4043FD6}"/>
          </ac:spMkLst>
        </pc:spChg>
        <pc:picChg chg="add del">
          <ac:chgData name="Johannes Kebeck" userId="0c857e19-814e-413a-8ace-07497d6bfeef" providerId="ADAL" clId="{231A012B-E5D3-48FF-BF65-F96AAB7C214D}" dt="2022-06-13T22:39:36.053" v="1943" actId="478"/>
          <ac:picMkLst>
            <pc:docMk/>
            <pc:sldMk cId="1314389867" sldId="2147470634"/>
            <ac:picMk id="4" creationId="{7EF7C5C1-23AC-62D8-33FC-8484D9C0E245}"/>
          </ac:picMkLst>
        </pc:picChg>
        <pc:picChg chg="add ord">
          <ac:chgData name="Johannes Kebeck" userId="0c857e19-814e-413a-8ace-07497d6bfeef" providerId="ADAL" clId="{231A012B-E5D3-48FF-BF65-F96AAB7C214D}" dt="2022-06-13T22:39:41.510" v="1945" actId="167"/>
          <ac:picMkLst>
            <pc:docMk/>
            <pc:sldMk cId="1314389867" sldId="2147470634"/>
            <ac:picMk id="8" creationId="{41CD9BC5-A948-8305-CECA-095CFB513AAB}"/>
          </ac:picMkLst>
        </pc:picChg>
      </pc:sldChg>
      <pc:sldChg chg="addSp modSp add del mod modShow">
        <pc:chgData name="Johannes Kebeck" userId="0c857e19-814e-413a-8ace-07497d6bfeef" providerId="ADAL" clId="{231A012B-E5D3-48FF-BF65-F96AAB7C214D}" dt="2022-06-19T17:26:58.167" v="20919" actId="20577"/>
        <pc:sldMkLst>
          <pc:docMk/>
          <pc:sldMk cId="3673982495" sldId="2147470635"/>
        </pc:sldMkLst>
        <pc:spChg chg="add mod">
          <ac:chgData name="Johannes Kebeck" userId="0c857e19-814e-413a-8ace-07497d6bfeef" providerId="ADAL" clId="{231A012B-E5D3-48FF-BF65-F96AAB7C214D}" dt="2022-06-19T17:26:58.167" v="20919" actId="20577"/>
          <ac:spMkLst>
            <pc:docMk/>
            <pc:sldMk cId="3673982495" sldId="2147470635"/>
            <ac:spMk id="2" creationId="{934BC198-8362-3650-047A-016B7CD1074C}"/>
          </ac:spMkLst>
        </pc:spChg>
        <pc:spChg chg="mod">
          <ac:chgData name="Johannes Kebeck" userId="0c857e19-814e-413a-8ace-07497d6bfeef" providerId="ADAL" clId="{231A012B-E5D3-48FF-BF65-F96AAB7C214D}" dt="2022-06-15T23:45:13.664" v="8695" actId="20577"/>
          <ac:spMkLst>
            <pc:docMk/>
            <pc:sldMk cId="3673982495" sldId="2147470635"/>
            <ac:spMk id="7" creationId="{F63F8517-7CE5-F713-B448-7B727C4E26F1}"/>
          </ac:spMkLst>
        </pc:spChg>
      </pc:sldChg>
      <pc:sldChg chg="modSp add mod">
        <pc:chgData name="Johannes Kebeck" userId="0c857e19-814e-413a-8ace-07497d6bfeef" providerId="ADAL" clId="{231A012B-E5D3-48FF-BF65-F96AAB7C214D}" dt="2022-06-14T00:45:51.405" v="2073" actId="20577"/>
        <pc:sldMkLst>
          <pc:docMk/>
          <pc:sldMk cId="2972278661" sldId="2147470636"/>
        </pc:sldMkLst>
        <pc:spChg chg="mod">
          <ac:chgData name="Johannes Kebeck" userId="0c857e19-814e-413a-8ace-07497d6bfeef" providerId="ADAL" clId="{231A012B-E5D3-48FF-BF65-F96AAB7C214D}" dt="2022-06-14T00:45:51.405" v="2073" actId="20577"/>
          <ac:spMkLst>
            <pc:docMk/>
            <pc:sldMk cId="2972278661" sldId="2147470636"/>
            <ac:spMk id="8" creationId="{1DA2E8EE-B85D-4ADF-867C-519CAF8EA46F}"/>
          </ac:spMkLst>
        </pc:spChg>
      </pc:sldChg>
      <pc:sldChg chg="addSp delSp modSp add mod modNotesTx">
        <pc:chgData name="Johannes Kebeck" userId="0c857e19-814e-413a-8ace-07497d6bfeef" providerId="ADAL" clId="{231A012B-E5D3-48FF-BF65-F96AAB7C214D}" dt="2022-06-14T12:45:53.572" v="2928" actId="20577"/>
        <pc:sldMkLst>
          <pc:docMk/>
          <pc:sldMk cId="3628272431" sldId="2147470637"/>
        </pc:sldMkLst>
        <pc:spChg chg="mod">
          <ac:chgData name="Johannes Kebeck" userId="0c857e19-814e-413a-8ace-07497d6bfeef" providerId="ADAL" clId="{231A012B-E5D3-48FF-BF65-F96AAB7C214D}" dt="2022-06-14T12:45:53.572" v="2928" actId="20577"/>
          <ac:spMkLst>
            <pc:docMk/>
            <pc:sldMk cId="3628272431" sldId="2147470637"/>
            <ac:spMk id="6" creationId="{88648DB2-0D7B-BBBF-11D8-29A9A4043FD6}"/>
          </ac:spMkLst>
        </pc:spChg>
        <pc:picChg chg="add ord">
          <ac:chgData name="Johannes Kebeck" userId="0c857e19-814e-413a-8ace-07497d6bfeef" providerId="ADAL" clId="{231A012B-E5D3-48FF-BF65-F96AAB7C214D}" dt="2022-06-14T00:47:12.014" v="2081" actId="167"/>
          <ac:picMkLst>
            <pc:docMk/>
            <pc:sldMk cId="3628272431" sldId="2147470637"/>
            <ac:picMk id="3" creationId="{BD4CD1F3-13F0-5CC7-62D3-49FCD6591E73}"/>
          </ac:picMkLst>
        </pc:picChg>
        <pc:picChg chg="del">
          <ac:chgData name="Johannes Kebeck" userId="0c857e19-814e-413a-8ace-07497d6bfeef" providerId="ADAL" clId="{231A012B-E5D3-48FF-BF65-F96AAB7C214D}" dt="2022-06-14T00:46:29.177" v="2078" actId="478"/>
          <ac:picMkLst>
            <pc:docMk/>
            <pc:sldMk cId="3628272431" sldId="2147470637"/>
            <ac:picMk id="8" creationId="{41CD9BC5-A948-8305-CECA-095CFB513AAB}"/>
          </ac:picMkLst>
        </pc:picChg>
      </pc:sldChg>
      <pc:sldChg chg="addSp modSp new mod">
        <pc:chgData name="Johannes Kebeck" userId="0c857e19-814e-413a-8ace-07497d6bfeef" providerId="ADAL" clId="{231A012B-E5D3-48FF-BF65-F96AAB7C214D}" dt="2022-06-14T17:53:44.725" v="2997" actId="20577"/>
        <pc:sldMkLst>
          <pc:docMk/>
          <pc:sldMk cId="1805171665" sldId="2147470638"/>
        </pc:sldMkLst>
        <pc:spChg chg="add mod">
          <ac:chgData name="Johannes Kebeck" userId="0c857e19-814e-413a-8ace-07497d6bfeef" providerId="ADAL" clId="{231A012B-E5D3-48FF-BF65-F96AAB7C214D}" dt="2022-06-14T17:53:44.725" v="2997" actId="20577"/>
          <ac:spMkLst>
            <pc:docMk/>
            <pc:sldMk cId="1805171665" sldId="2147470638"/>
            <ac:spMk id="6" creationId="{1063D4E2-65A9-601B-6CF4-43958CE17C33}"/>
          </ac:spMkLst>
        </pc:spChg>
        <pc:picChg chg="add">
          <ac:chgData name="Johannes Kebeck" userId="0c857e19-814e-413a-8ace-07497d6bfeef" providerId="ADAL" clId="{231A012B-E5D3-48FF-BF65-F96AAB7C214D}" dt="2022-06-14T00:47:49.655" v="2083" actId="22"/>
          <ac:picMkLst>
            <pc:docMk/>
            <pc:sldMk cId="1805171665" sldId="2147470638"/>
            <ac:picMk id="4" creationId="{5538BD9B-98D6-0249-0C00-FC8A4DC58344}"/>
          </ac:picMkLst>
        </pc:picChg>
      </pc:sldChg>
      <pc:sldChg chg="addSp modSp new mod">
        <pc:chgData name="Johannes Kebeck" userId="0c857e19-814e-413a-8ace-07497d6bfeef" providerId="ADAL" clId="{231A012B-E5D3-48FF-BF65-F96AAB7C214D}" dt="2022-06-14T17:53:58.771" v="3013" actId="20577"/>
        <pc:sldMkLst>
          <pc:docMk/>
          <pc:sldMk cId="2676805277" sldId="2147470639"/>
        </pc:sldMkLst>
        <pc:spChg chg="add mod">
          <ac:chgData name="Johannes Kebeck" userId="0c857e19-814e-413a-8ace-07497d6bfeef" providerId="ADAL" clId="{231A012B-E5D3-48FF-BF65-F96AAB7C214D}" dt="2022-06-14T17:53:58.771" v="3013" actId="20577"/>
          <ac:spMkLst>
            <pc:docMk/>
            <pc:sldMk cId="2676805277" sldId="2147470639"/>
            <ac:spMk id="6" creationId="{F1C65BFE-AA4C-6BB1-1B7B-62477B5FF757}"/>
          </ac:spMkLst>
        </pc:spChg>
        <pc:picChg chg="add">
          <ac:chgData name="Johannes Kebeck" userId="0c857e19-814e-413a-8ace-07497d6bfeef" providerId="ADAL" clId="{231A012B-E5D3-48FF-BF65-F96AAB7C214D}" dt="2022-06-14T00:47:59.187" v="2085" actId="22"/>
          <ac:picMkLst>
            <pc:docMk/>
            <pc:sldMk cId="2676805277" sldId="2147470639"/>
            <ac:picMk id="4" creationId="{FC50ED60-BA61-FD73-1937-FD92E45D4477}"/>
          </ac:picMkLst>
        </pc:picChg>
      </pc:sldChg>
      <pc:sldChg chg="addSp delSp modSp new mod">
        <pc:chgData name="Johannes Kebeck" userId="0c857e19-814e-413a-8ace-07497d6bfeef" providerId="ADAL" clId="{231A012B-E5D3-48FF-BF65-F96AAB7C214D}" dt="2022-06-14T17:55:47.133" v="3205" actId="20577"/>
        <pc:sldMkLst>
          <pc:docMk/>
          <pc:sldMk cId="2607343062" sldId="2147470640"/>
        </pc:sldMkLst>
        <pc:spChg chg="add mod">
          <ac:chgData name="Johannes Kebeck" userId="0c857e19-814e-413a-8ace-07497d6bfeef" providerId="ADAL" clId="{231A012B-E5D3-48FF-BF65-F96AAB7C214D}" dt="2022-06-14T17:55:47.133" v="3205" actId="20577"/>
          <ac:spMkLst>
            <pc:docMk/>
            <pc:sldMk cId="2607343062" sldId="2147470640"/>
            <ac:spMk id="8" creationId="{D5EB94AE-A7EE-655F-B861-A7B8C6C54710}"/>
          </ac:spMkLst>
        </pc:spChg>
        <pc:picChg chg="add del">
          <ac:chgData name="Johannes Kebeck" userId="0c857e19-814e-413a-8ace-07497d6bfeef" providerId="ADAL" clId="{231A012B-E5D3-48FF-BF65-F96AAB7C214D}" dt="2022-06-14T00:50:59.194" v="2094" actId="478"/>
          <ac:picMkLst>
            <pc:docMk/>
            <pc:sldMk cId="2607343062" sldId="2147470640"/>
            <ac:picMk id="4" creationId="{22EBC47A-DF38-A98D-0844-C23B9F470825}"/>
          </ac:picMkLst>
        </pc:picChg>
        <pc:picChg chg="add">
          <ac:chgData name="Johannes Kebeck" userId="0c857e19-814e-413a-8ace-07497d6bfeef" providerId="ADAL" clId="{231A012B-E5D3-48FF-BF65-F96AAB7C214D}" dt="2022-06-14T00:51:00.394" v="2095" actId="22"/>
          <ac:picMkLst>
            <pc:docMk/>
            <pc:sldMk cId="2607343062" sldId="2147470640"/>
            <ac:picMk id="6" creationId="{29F1447D-C172-76BE-F133-92983748CD2B}"/>
          </ac:picMkLst>
        </pc:picChg>
      </pc:sldChg>
      <pc:sldChg chg="addSp delSp modSp new mod">
        <pc:chgData name="Johannes Kebeck" userId="0c857e19-814e-413a-8ace-07497d6bfeef" providerId="ADAL" clId="{231A012B-E5D3-48FF-BF65-F96AAB7C214D}" dt="2022-06-14T17:56:25.327" v="3288" actId="20577"/>
        <pc:sldMkLst>
          <pc:docMk/>
          <pc:sldMk cId="4036416433" sldId="2147470641"/>
        </pc:sldMkLst>
        <pc:spChg chg="add mod">
          <ac:chgData name="Johannes Kebeck" userId="0c857e19-814e-413a-8ace-07497d6bfeef" providerId="ADAL" clId="{231A012B-E5D3-48FF-BF65-F96AAB7C214D}" dt="2022-06-14T17:56:25.327" v="3288" actId="20577"/>
          <ac:spMkLst>
            <pc:docMk/>
            <pc:sldMk cId="4036416433" sldId="2147470641"/>
            <ac:spMk id="8" creationId="{151113F6-C1E6-8891-8796-A269FEDF9C50}"/>
          </ac:spMkLst>
        </pc:spChg>
        <pc:picChg chg="add del">
          <ac:chgData name="Johannes Kebeck" userId="0c857e19-814e-413a-8ace-07497d6bfeef" providerId="ADAL" clId="{231A012B-E5D3-48FF-BF65-F96AAB7C214D}" dt="2022-06-14T00:51:04.611" v="2096" actId="478"/>
          <ac:picMkLst>
            <pc:docMk/>
            <pc:sldMk cId="4036416433" sldId="2147470641"/>
            <ac:picMk id="4" creationId="{DC9417E6-80E1-91D4-68AA-26E5EBB11732}"/>
          </ac:picMkLst>
        </pc:picChg>
        <pc:picChg chg="add">
          <ac:chgData name="Johannes Kebeck" userId="0c857e19-814e-413a-8ace-07497d6bfeef" providerId="ADAL" clId="{231A012B-E5D3-48FF-BF65-F96AAB7C214D}" dt="2022-06-14T00:51:27.669" v="2099" actId="22"/>
          <ac:picMkLst>
            <pc:docMk/>
            <pc:sldMk cId="4036416433" sldId="2147470641"/>
            <ac:picMk id="6" creationId="{D6067019-DCEC-D0CF-5A5E-EEAC9FADB14E}"/>
          </ac:picMkLst>
        </pc:picChg>
      </pc:sldChg>
      <pc:sldChg chg="addSp delSp modSp new mod">
        <pc:chgData name="Johannes Kebeck" userId="0c857e19-814e-413a-8ace-07497d6bfeef" providerId="ADAL" clId="{231A012B-E5D3-48FF-BF65-F96AAB7C214D}" dt="2022-06-14T17:57:00.134" v="3332" actId="20577"/>
        <pc:sldMkLst>
          <pc:docMk/>
          <pc:sldMk cId="835104368" sldId="2147470642"/>
        </pc:sldMkLst>
        <pc:spChg chg="add mod">
          <ac:chgData name="Johannes Kebeck" userId="0c857e19-814e-413a-8ace-07497d6bfeef" providerId="ADAL" clId="{231A012B-E5D3-48FF-BF65-F96AAB7C214D}" dt="2022-06-14T17:57:00.134" v="3332" actId="20577"/>
          <ac:spMkLst>
            <pc:docMk/>
            <pc:sldMk cId="835104368" sldId="2147470642"/>
            <ac:spMk id="8" creationId="{0F9A2D24-0167-305E-8189-616585F669F8}"/>
          </ac:spMkLst>
        </pc:spChg>
        <pc:picChg chg="add del">
          <ac:chgData name="Johannes Kebeck" userId="0c857e19-814e-413a-8ace-07497d6bfeef" providerId="ADAL" clId="{231A012B-E5D3-48FF-BF65-F96AAB7C214D}" dt="2022-06-14T00:51:08.145" v="2097" actId="478"/>
          <ac:picMkLst>
            <pc:docMk/>
            <pc:sldMk cId="835104368" sldId="2147470642"/>
            <ac:picMk id="4" creationId="{ADA8C0FB-FCE1-C9A9-E14C-015601E06AAE}"/>
          </ac:picMkLst>
        </pc:picChg>
        <pc:picChg chg="add">
          <ac:chgData name="Johannes Kebeck" userId="0c857e19-814e-413a-8ace-07497d6bfeef" providerId="ADAL" clId="{231A012B-E5D3-48FF-BF65-F96AAB7C214D}" dt="2022-06-14T00:51:57.129" v="2102" actId="22"/>
          <ac:picMkLst>
            <pc:docMk/>
            <pc:sldMk cId="835104368" sldId="2147470642"/>
            <ac:picMk id="6" creationId="{78BDC295-A008-2856-9F66-F85AC5003C29}"/>
          </ac:picMkLst>
        </pc:picChg>
      </pc:sldChg>
      <pc:sldChg chg="addSp delSp modSp new mod">
        <pc:chgData name="Johannes Kebeck" userId="0c857e19-814e-413a-8ace-07497d6bfeef" providerId="ADAL" clId="{231A012B-E5D3-48FF-BF65-F96AAB7C214D}" dt="2022-06-14T17:57:33.876" v="3374" actId="20577"/>
        <pc:sldMkLst>
          <pc:docMk/>
          <pc:sldMk cId="4001885631" sldId="2147470643"/>
        </pc:sldMkLst>
        <pc:spChg chg="add mod">
          <ac:chgData name="Johannes Kebeck" userId="0c857e19-814e-413a-8ace-07497d6bfeef" providerId="ADAL" clId="{231A012B-E5D3-48FF-BF65-F96AAB7C214D}" dt="2022-06-14T17:57:33.876" v="3374" actId="20577"/>
          <ac:spMkLst>
            <pc:docMk/>
            <pc:sldMk cId="4001885631" sldId="2147470643"/>
            <ac:spMk id="8" creationId="{3AD340FE-E438-BA3F-4396-79BFE667B2AB}"/>
          </ac:spMkLst>
        </pc:spChg>
        <pc:picChg chg="add del">
          <ac:chgData name="Johannes Kebeck" userId="0c857e19-814e-413a-8ace-07497d6bfeef" providerId="ADAL" clId="{231A012B-E5D3-48FF-BF65-F96AAB7C214D}" dt="2022-06-14T00:51:10.757" v="2098" actId="478"/>
          <ac:picMkLst>
            <pc:docMk/>
            <pc:sldMk cId="4001885631" sldId="2147470643"/>
            <ac:picMk id="4" creationId="{32A521F0-45C3-B27B-6649-BF61B4D85F83}"/>
          </ac:picMkLst>
        </pc:picChg>
        <pc:picChg chg="add">
          <ac:chgData name="Johannes Kebeck" userId="0c857e19-814e-413a-8ace-07497d6bfeef" providerId="ADAL" clId="{231A012B-E5D3-48FF-BF65-F96AAB7C214D}" dt="2022-06-14T00:53:18.088" v="2103" actId="22"/>
          <ac:picMkLst>
            <pc:docMk/>
            <pc:sldMk cId="4001885631" sldId="2147470643"/>
            <ac:picMk id="6" creationId="{7366570C-5B5C-039A-0D3C-2EF1B7918CC2}"/>
          </ac:picMkLst>
        </pc:picChg>
      </pc:sldChg>
      <pc:sldChg chg="addSp modSp new mod">
        <pc:chgData name="Johannes Kebeck" userId="0c857e19-814e-413a-8ace-07497d6bfeef" providerId="ADAL" clId="{231A012B-E5D3-48FF-BF65-F96AAB7C214D}" dt="2022-06-14T17:56:37.511" v="3291" actId="6549"/>
        <pc:sldMkLst>
          <pc:docMk/>
          <pc:sldMk cId="24448238" sldId="2147470644"/>
        </pc:sldMkLst>
        <pc:spChg chg="add mod">
          <ac:chgData name="Johannes Kebeck" userId="0c857e19-814e-413a-8ace-07497d6bfeef" providerId="ADAL" clId="{231A012B-E5D3-48FF-BF65-F96AAB7C214D}" dt="2022-06-14T17:56:37.511" v="3291" actId="6549"/>
          <ac:spMkLst>
            <pc:docMk/>
            <pc:sldMk cId="24448238" sldId="2147470644"/>
            <ac:spMk id="6" creationId="{A4CC8F05-366B-0DAB-3E14-2D6750F0D8B2}"/>
          </ac:spMkLst>
        </pc:spChg>
        <pc:picChg chg="add">
          <ac:chgData name="Johannes Kebeck" userId="0c857e19-814e-413a-8ace-07497d6bfeef" providerId="ADAL" clId="{231A012B-E5D3-48FF-BF65-F96AAB7C214D}" dt="2022-06-14T00:51:42.471" v="2101" actId="22"/>
          <ac:picMkLst>
            <pc:docMk/>
            <pc:sldMk cId="24448238" sldId="2147470644"/>
            <ac:picMk id="4" creationId="{EBC98815-5713-B7DF-E8AA-54F4B700578D}"/>
          </ac:picMkLst>
        </pc:picChg>
      </pc:sldChg>
      <pc:sldChg chg="modSp add mod modNotesTx">
        <pc:chgData name="Johannes Kebeck" userId="0c857e19-814e-413a-8ace-07497d6bfeef" providerId="ADAL" clId="{231A012B-E5D3-48FF-BF65-F96AAB7C214D}" dt="2022-06-14T02:02:02.346" v="2334"/>
        <pc:sldMkLst>
          <pc:docMk/>
          <pc:sldMk cId="1105830930" sldId="2147470645"/>
        </pc:sldMkLst>
        <pc:spChg chg="mod">
          <ac:chgData name="Johannes Kebeck" userId="0c857e19-814e-413a-8ace-07497d6bfeef" providerId="ADAL" clId="{231A012B-E5D3-48FF-BF65-F96AAB7C214D}" dt="2022-06-14T01:23:00.433" v="2317" actId="14100"/>
          <ac:spMkLst>
            <pc:docMk/>
            <pc:sldMk cId="1105830930" sldId="2147470645"/>
            <ac:spMk id="8" creationId="{1DA2E8EE-B85D-4ADF-867C-519CAF8EA46F}"/>
          </ac:spMkLst>
        </pc:spChg>
      </pc:sldChg>
      <pc:sldChg chg="addSp delSp modSp add mod">
        <pc:chgData name="Johannes Kebeck" userId="0c857e19-814e-413a-8ace-07497d6bfeef" providerId="ADAL" clId="{231A012B-E5D3-48FF-BF65-F96AAB7C214D}" dt="2022-06-14T17:52:46.175" v="2929" actId="207"/>
        <pc:sldMkLst>
          <pc:docMk/>
          <pc:sldMk cId="2262848903" sldId="2147470646"/>
        </pc:sldMkLst>
        <pc:spChg chg="add mod">
          <ac:chgData name="Johannes Kebeck" userId="0c857e19-814e-413a-8ace-07497d6bfeef" providerId="ADAL" clId="{231A012B-E5D3-48FF-BF65-F96AAB7C214D}" dt="2022-06-14T17:52:46.175" v="2929" actId="207"/>
          <ac:spMkLst>
            <pc:docMk/>
            <pc:sldMk cId="2262848903" sldId="2147470646"/>
            <ac:spMk id="11" creationId="{BE2ECA00-15BA-B9B3-BD4F-7912AD493981}"/>
          </ac:spMkLst>
        </pc:spChg>
        <pc:picChg chg="add del">
          <ac:chgData name="Johannes Kebeck" userId="0c857e19-814e-413a-8ace-07497d6bfeef" providerId="ADAL" clId="{231A012B-E5D3-48FF-BF65-F96AAB7C214D}" dt="2022-06-14T01:13:59.582" v="2266" actId="478"/>
          <ac:picMkLst>
            <pc:docMk/>
            <pc:sldMk cId="2262848903" sldId="2147470646"/>
            <ac:picMk id="4" creationId="{6B233B0F-5A5F-E4A1-84B6-BC6ECC617DAB}"/>
          </ac:picMkLst>
        </pc:picChg>
        <pc:picChg chg="del">
          <ac:chgData name="Johannes Kebeck" userId="0c857e19-814e-413a-8ace-07497d6bfeef" providerId="ADAL" clId="{231A012B-E5D3-48FF-BF65-F96AAB7C214D}" dt="2022-06-14T01:08:28.502" v="2263" actId="478"/>
          <ac:picMkLst>
            <pc:docMk/>
            <pc:sldMk cId="2262848903" sldId="2147470646"/>
            <ac:picMk id="6" creationId="{7366570C-5B5C-039A-0D3C-2EF1B7918CC2}"/>
          </ac:picMkLst>
        </pc:picChg>
        <pc:picChg chg="add del">
          <ac:chgData name="Johannes Kebeck" userId="0c857e19-814e-413a-8ace-07497d6bfeef" providerId="ADAL" clId="{231A012B-E5D3-48FF-BF65-F96AAB7C214D}" dt="2022-06-14T01:14:18.815" v="2269" actId="478"/>
          <ac:picMkLst>
            <pc:docMk/>
            <pc:sldMk cId="2262848903" sldId="2147470646"/>
            <ac:picMk id="7" creationId="{B4CBAB6C-5839-2BBB-E9CF-87576F368887}"/>
          </ac:picMkLst>
        </pc:picChg>
        <pc:picChg chg="add">
          <ac:chgData name="Johannes Kebeck" userId="0c857e19-814e-413a-8ace-07497d6bfeef" providerId="ADAL" clId="{231A012B-E5D3-48FF-BF65-F96AAB7C214D}" dt="2022-06-14T01:14:19.470" v="2270" actId="22"/>
          <ac:picMkLst>
            <pc:docMk/>
            <pc:sldMk cId="2262848903" sldId="2147470646"/>
            <ac:picMk id="9" creationId="{6A92E522-0D66-BF1C-DEF8-78135F0CC696}"/>
          </ac:picMkLst>
        </pc:picChg>
      </pc:sldChg>
      <pc:sldChg chg="addSp modSp new mod">
        <pc:chgData name="Johannes Kebeck" userId="0c857e19-814e-413a-8ace-07497d6bfeef" providerId="ADAL" clId="{231A012B-E5D3-48FF-BF65-F96AAB7C214D}" dt="2022-06-14T18:01:25.215" v="3695"/>
        <pc:sldMkLst>
          <pc:docMk/>
          <pc:sldMk cId="2999495731" sldId="2147470647"/>
        </pc:sldMkLst>
        <pc:spChg chg="add mod">
          <ac:chgData name="Johannes Kebeck" userId="0c857e19-814e-413a-8ace-07497d6bfeef" providerId="ADAL" clId="{231A012B-E5D3-48FF-BF65-F96AAB7C214D}" dt="2022-06-14T18:01:25.215" v="3695"/>
          <ac:spMkLst>
            <pc:docMk/>
            <pc:sldMk cId="2999495731" sldId="2147470647"/>
            <ac:spMk id="6" creationId="{52A453AF-2667-28A0-01DF-620352BDC02A}"/>
          </ac:spMkLst>
        </pc:spChg>
        <pc:picChg chg="add">
          <ac:chgData name="Johannes Kebeck" userId="0c857e19-814e-413a-8ace-07497d6bfeef" providerId="ADAL" clId="{231A012B-E5D3-48FF-BF65-F96AAB7C214D}" dt="2022-06-14T01:25:39.029" v="2323" actId="22"/>
          <ac:picMkLst>
            <pc:docMk/>
            <pc:sldMk cId="2999495731" sldId="2147470647"/>
            <ac:picMk id="4" creationId="{76190A7A-641E-4E54-E7E0-40933E944C80}"/>
          </ac:picMkLst>
        </pc:picChg>
      </pc:sldChg>
      <pc:sldChg chg="addSp delSp modSp new mod">
        <pc:chgData name="Johannes Kebeck" userId="0c857e19-814e-413a-8ace-07497d6bfeef" providerId="ADAL" clId="{231A012B-E5D3-48FF-BF65-F96AAB7C214D}" dt="2022-06-14T18:00:29.402" v="3617"/>
        <pc:sldMkLst>
          <pc:docMk/>
          <pc:sldMk cId="3881151332" sldId="2147470648"/>
        </pc:sldMkLst>
        <pc:spChg chg="add mod">
          <ac:chgData name="Johannes Kebeck" userId="0c857e19-814e-413a-8ace-07497d6bfeef" providerId="ADAL" clId="{231A012B-E5D3-48FF-BF65-F96AAB7C214D}" dt="2022-06-14T18:00:29.402" v="3617"/>
          <ac:spMkLst>
            <pc:docMk/>
            <pc:sldMk cId="3881151332" sldId="2147470648"/>
            <ac:spMk id="8" creationId="{A6642070-0510-F8A0-EC4E-D13A023A9C08}"/>
          </ac:spMkLst>
        </pc:spChg>
        <pc:picChg chg="add del">
          <ac:chgData name="Johannes Kebeck" userId="0c857e19-814e-413a-8ace-07497d6bfeef" providerId="ADAL" clId="{231A012B-E5D3-48FF-BF65-F96AAB7C214D}" dt="2022-06-14T01:24:37.958" v="2321" actId="478"/>
          <ac:picMkLst>
            <pc:docMk/>
            <pc:sldMk cId="3881151332" sldId="2147470648"/>
            <ac:picMk id="4" creationId="{298057C6-23A6-365E-039C-F21A461F21D9}"/>
          </ac:picMkLst>
        </pc:picChg>
        <pc:picChg chg="add">
          <ac:chgData name="Johannes Kebeck" userId="0c857e19-814e-413a-8ace-07497d6bfeef" providerId="ADAL" clId="{231A012B-E5D3-48FF-BF65-F96AAB7C214D}" dt="2022-06-14T01:24:38.561" v="2322" actId="22"/>
          <ac:picMkLst>
            <pc:docMk/>
            <pc:sldMk cId="3881151332" sldId="2147470648"/>
            <ac:picMk id="6" creationId="{0CE5B88C-42B8-EB50-47D8-FE50FF48E2DD}"/>
          </ac:picMkLst>
        </pc:picChg>
      </pc:sldChg>
      <pc:sldChg chg="addSp delSp modSp new mod">
        <pc:chgData name="Johannes Kebeck" userId="0c857e19-814e-413a-8ace-07497d6bfeef" providerId="ADAL" clId="{231A012B-E5D3-48FF-BF65-F96AAB7C214D}" dt="2022-06-14T12:41:13.146" v="2764" actId="207"/>
        <pc:sldMkLst>
          <pc:docMk/>
          <pc:sldMk cId="1035181171" sldId="2147470649"/>
        </pc:sldMkLst>
        <pc:spChg chg="add mod">
          <ac:chgData name="Johannes Kebeck" userId="0c857e19-814e-413a-8ace-07497d6bfeef" providerId="ADAL" clId="{231A012B-E5D3-48FF-BF65-F96AAB7C214D}" dt="2022-06-14T12:41:13.146" v="2764" actId="207"/>
          <ac:spMkLst>
            <pc:docMk/>
            <pc:sldMk cId="1035181171" sldId="2147470649"/>
            <ac:spMk id="8" creationId="{A2C2B790-12E8-61FB-0E11-38ADC4206FB6}"/>
          </ac:spMkLst>
        </pc:spChg>
        <pc:picChg chg="add del">
          <ac:chgData name="Johannes Kebeck" userId="0c857e19-814e-413a-8ace-07497d6bfeef" providerId="ADAL" clId="{231A012B-E5D3-48FF-BF65-F96AAB7C214D}" dt="2022-06-14T01:21:24.737" v="2310" actId="478"/>
          <ac:picMkLst>
            <pc:docMk/>
            <pc:sldMk cId="1035181171" sldId="2147470649"/>
            <ac:picMk id="4" creationId="{89BD369F-1608-A159-9C29-D74C0A8DB1E2}"/>
          </ac:picMkLst>
        </pc:picChg>
        <pc:picChg chg="add">
          <ac:chgData name="Johannes Kebeck" userId="0c857e19-814e-413a-8ace-07497d6bfeef" providerId="ADAL" clId="{231A012B-E5D3-48FF-BF65-F96AAB7C214D}" dt="2022-06-14T01:21:25.798" v="2311" actId="22"/>
          <ac:picMkLst>
            <pc:docMk/>
            <pc:sldMk cId="1035181171" sldId="2147470649"/>
            <ac:picMk id="6" creationId="{FF19B21A-27C7-2AD6-0971-FF73F8A704BD}"/>
          </ac:picMkLst>
        </pc:picChg>
      </pc:sldChg>
      <pc:sldChg chg="addSp modSp new mod">
        <pc:chgData name="Johannes Kebeck" userId="0c857e19-814e-413a-8ace-07497d6bfeef" providerId="ADAL" clId="{231A012B-E5D3-48FF-BF65-F96AAB7C214D}" dt="2022-06-14T17:59:50.067" v="3580" actId="1076"/>
        <pc:sldMkLst>
          <pc:docMk/>
          <pc:sldMk cId="550430047" sldId="2147470650"/>
        </pc:sldMkLst>
        <pc:spChg chg="add mod">
          <ac:chgData name="Johannes Kebeck" userId="0c857e19-814e-413a-8ace-07497d6bfeef" providerId="ADAL" clId="{231A012B-E5D3-48FF-BF65-F96AAB7C214D}" dt="2022-06-14T17:59:50.067" v="3580" actId="1076"/>
          <ac:spMkLst>
            <pc:docMk/>
            <pc:sldMk cId="550430047" sldId="2147470650"/>
            <ac:spMk id="6" creationId="{514625AD-1D65-AA6E-3C66-EF1C0E0D2732}"/>
          </ac:spMkLst>
        </pc:spChg>
        <pc:picChg chg="add">
          <ac:chgData name="Johannes Kebeck" userId="0c857e19-814e-413a-8ace-07497d6bfeef" providerId="ADAL" clId="{231A012B-E5D3-48FF-BF65-F96AAB7C214D}" dt="2022-06-14T01:22:18.689" v="2312" actId="22"/>
          <ac:picMkLst>
            <pc:docMk/>
            <pc:sldMk cId="550430047" sldId="2147470650"/>
            <ac:picMk id="4" creationId="{78A28C93-DADA-8979-75E5-319AD0350BF0}"/>
          </ac:picMkLst>
        </pc:picChg>
      </pc:sldChg>
      <pc:sldChg chg="addSp modSp new mod">
        <pc:chgData name="Johannes Kebeck" userId="0c857e19-814e-413a-8ace-07497d6bfeef" providerId="ADAL" clId="{231A012B-E5D3-48FF-BF65-F96AAB7C214D}" dt="2022-06-14T18:02:34.953" v="3701"/>
        <pc:sldMkLst>
          <pc:docMk/>
          <pc:sldMk cId="131580313" sldId="2147470651"/>
        </pc:sldMkLst>
        <pc:spChg chg="add mod">
          <ac:chgData name="Johannes Kebeck" userId="0c857e19-814e-413a-8ace-07497d6bfeef" providerId="ADAL" clId="{231A012B-E5D3-48FF-BF65-F96AAB7C214D}" dt="2022-06-14T18:02:34.953" v="3701"/>
          <ac:spMkLst>
            <pc:docMk/>
            <pc:sldMk cId="131580313" sldId="2147470651"/>
            <ac:spMk id="6" creationId="{A69D79F9-ACE6-10F7-31B8-E1EE71AC245E}"/>
          </ac:spMkLst>
        </pc:spChg>
        <pc:picChg chg="add">
          <ac:chgData name="Johannes Kebeck" userId="0c857e19-814e-413a-8ace-07497d6bfeef" providerId="ADAL" clId="{231A012B-E5D3-48FF-BF65-F96AAB7C214D}" dt="2022-06-14T01:27:53.275" v="2325" actId="22"/>
          <ac:picMkLst>
            <pc:docMk/>
            <pc:sldMk cId="131580313" sldId="2147470651"/>
            <ac:picMk id="4" creationId="{BCF676C3-4BE0-22DF-A448-795E7A5C2F91}"/>
          </ac:picMkLst>
        </pc:picChg>
      </pc:sldChg>
      <pc:sldChg chg="addSp modSp new mod">
        <pc:chgData name="Johannes Kebeck" userId="0c857e19-814e-413a-8ace-07497d6bfeef" providerId="ADAL" clId="{231A012B-E5D3-48FF-BF65-F96AAB7C214D}" dt="2022-06-14T18:03:13.436" v="3720"/>
        <pc:sldMkLst>
          <pc:docMk/>
          <pc:sldMk cId="2487331705" sldId="2147470652"/>
        </pc:sldMkLst>
        <pc:spChg chg="add mod">
          <ac:chgData name="Johannes Kebeck" userId="0c857e19-814e-413a-8ace-07497d6bfeef" providerId="ADAL" clId="{231A012B-E5D3-48FF-BF65-F96AAB7C214D}" dt="2022-06-14T18:03:13.436" v="3720"/>
          <ac:spMkLst>
            <pc:docMk/>
            <pc:sldMk cId="2487331705" sldId="2147470652"/>
            <ac:spMk id="6" creationId="{56087744-51E8-DF65-FBB4-34DD3F5A5E25}"/>
          </ac:spMkLst>
        </pc:spChg>
        <pc:picChg chg="add">
          <ac:chgData name="Johannes Kebeck" userId="0c857e19-814e-413a-8ace-07497d6bfeef" providerId="ADAL" clId="{231A012B-E5D3-48FF-BF65-F96AAB7C214D}" dt="2022-06-14T01:29:20.696" v="2327" actId="22"/>
          <ac:picMkLst>
            <pc:docMk/>
            <pc:sldMk cId="2487331705" sldId="2147470652"/>
            <ac:picMk id="4" creationId="{31B7B876-1B62-99E8-3157-87D0EA938345}"/>
          </ac:picMkLst>
        </pc:picChg>
      </pc:sldChg>
      <pc:sldChg chg="addSp modSp new mod">
        <pc:chgData name="Johannes Kebeck" userId="0c857e19-814e-413a-8ace-07497d6bfeef" providerId="ADAL" clId="{231A012B-E5D3-48FF-BF65-F96AAB7C214D}" dt="2022-06-14T18:03:39.756" v="3731"/>
        <pc:sldMkLst>
          <pc:docMk/>
          <pc:sldMk cId="3239940800" sldId="2147470653"/>
        </pc:sldMkLst>
        <pc:spChg chg="add mod">
          <ac:chgData name="Johannes Kebeck" userId="0c857e19-814e-413a-8ace-07497d6bfeef" providerId="ADAL" clId="{231A012B-E5D3-48FF-BF65-F96AAB7C214D}" dt="2022-06-14T18:03:39.756" v="3731"/>
          <ac:spMkLst>
            <pc:docMk/>
            <pc:sldMk cId="3239940800" sldId="2147470653"/>
            <ac:spMk id="6" creationId="{8032A90C-FE5E-FABE-CF8F-BB194270B98B}"/>
          </ac:spMkLst>
        </pc:spChg>
        <pc:picChg chg="add">
          <ac:chgData name="Johannes Kebeck" userId="0c857e19-814e-413a-8ace-07497d6bfeef" providerId="ADAL" clId="{231A012B-E5D3-48FF-BF65-F96AAB7C214D}" dt="2022-06-14T01:30:09.926" v="2329" actId="22"/>
          <ac:picMkLst>
            <pc:docMk/>
            <pc:sldMk cId="3239940800" sldId="2147470653"/>
            <ac:picMk id="4" creationId="{EA5BAD2E-6F15-CD3E-1BD7-E6A21C320786}"/>
          </ac:picMkLst>
        </pc:picChg>
      </pc:sldChg>
      <pc:sldChg chg="addSp modSp new mod">
        <pc:chgData name="Johannes Kebeck" userId="0c857e19-814e-413a-8ace-07497d6bfeef" providerId="ADAL" clId="{231A012B-E5D3-48FF-BF65-F96AAB7C214D}" dt="2022-06-14T18:04:43.629" v="3737"/>
        <pc:sldMkLst>
          <pc:docMk/>
          <pc:sldMk cId="2038157729" sldId="2147470654"/>
        </pc:sldMkLst>
        <pc:spChg chg="add mod">
          <ac:chgData name="Johannes Kebeck" userId="0c857e19-814e-413a-8ace-07497d6bfeef" providerId="ADAL" clId="{231A012B-E5D3-48FF-BF65-F96AAB7C214D}" dt="2022-06-14T18:04:43.629" v="3737"/>
          <ac:spMkLst>
            <pc:docMk/>
            <pc:sldMk cId="2038157729" sldId="2147470654"/>
            <ac:spMk id="6" creationId="{B1D54280-29B0-204A-EB0E-4CF4EDA05313}"/>
          </ac:spMkLst>
        </pc:spChg>
        <pc:picChg chg="add">
          <ac:chgData name="Johannes Kebeck" userId="0c857e19-814e-413a-8ace-07497d6bfeef" providerId="ADAL" clId="{231A012B-E5D3-48FF-BF65-F96AAB7C214D}" dt="2022-06-14T02:01:48.220" v="2331" actId="22"/>
          <ac:picMkLst>
            <pc:docMk/>
            <pc:sldMk cId="2038157729" sldId="2147470654"/>
            <ac:picMk id="4" creationId="{169D6C62-C6DE-2D7E-8E9B-FEEC9A504E9C}"/>
          </ac:picMkLst>
        </pc:picChg>
      </pc:sldChg>
      <pc:sldChg chg="addSp modSp new mod">
        <pc:chgData name="Johannes Kebeck" userId="0c857e19-814e-413a-8ace-07497d6bfeef" providerId="ADAL" clId="{231A012B-E5D3-48FF-BF65-F96AAB7C214D}" dt="2022-06-14T18:05:10.086" v="3749"/>
        <pc:sldMkLst>
          <pc:docMk/>
          <pc:sldMk cId="1995924402" sldId="2147470655"/>
        </pc:sldMkLst>
        <pc:spChg chg="add mod">
          <ac:chgData name="Johannes Kebeck" userId="0c857e19-814e-413a-8ace-07497d6bfeef" providerId="ADAL" clId="{231A012B-E5D3-48FF-BF65-F96AAB7C214D}" dt="2022-06-14T18:05:10.086" v="3749"/>
          <ac:spMkLst>
            <pc:docMk/>
            <pc:sldMk cId="1995924402" sldId="2147470655"/>
            <ac:spMk id="6" creationId="{278C6D8D-1337-9396-B10C-A303D6E81333}"/>
          </ac:spMkLst>
        </pc:spChg>
        <pc:picChg chg="add">
          <ac:chgData name="Johannes Kebeck" userId="0c857e19-814e-413a-8ace-07497d6bfeef" providerId="ADAL" clId="{231A012B-E5D3-48FF-BF65-F96AAB7C214D}" dt="2022-06-14T02:02:40.540" v="2336" actId="22"/>
          <ac:picMkLst>
            <pc:docMk/>
            <pc:sldMk cId="1995924402" sldId="2147470655"/>
            <ac:picMk id="4" creationId="{7ABF0248-E729-AE81-B488-0010E96A27FF}"/>
          </ac:picMkLst>
        </pc:picChg>
      </pc:sldChg>
      <pc:sldChg chg="addSp modSp new mod">
        <pc:chgData name="Johannes Kebeck" userId="0c857e19-814e-413a-8ace-07497d6bfeef" providerId="ADAL" clId="{231A012B-E5D3-48FF-BF65-F96AAB7C214D}" dt="2022-06-14T18:05:39.163" v="3761"/>
        <pc:sldMkLst>
          <pc:docMk/>
          <pc:sldMk cId="4180027857" sldId="2147470656"/>
        </pc:sldMkLst>
        <pc:spChg chg="add mod">
          <ac:chgData name="Johannes Kebeck" userId="0c857e19-814e-413a-8ace-07497d6bfeef" providerId="ADAL" clId="{231A012B-E5D3-48FF-BF65-F96AAB7C214D}" dt="2022-06-14T18:05:39.163" v="3761"/>
          <ac:spMkLst>
            <pc:docMk/>
            <pc:sldMk cId="4180027857" sldId="2147470656"/>
            <ac:spMk id="6" creationId="{40954BEB-B189-90C0-3236-FCE1E00B914F}"/>
          </ac:spMkLst>
        </pc:spChg>
        <pc:picChg chg="add">
          <ac:chgData name="Johannes Kebeck" userId="0c857e19-814e-413a-8ace-07497d6bfeef" providerId="ADAL" clId="{231A012B-E5D3-48FF-BF65-F96AAB7C214D}" dt="2022-06-14T02:02:54.939" v="2338" actId="22"/>
          <ac:picMkLst>
            <pc:docMk/>
            <pc:sldMk cId="4180027857" sldId="2147470656"/>
            <ac:picMk id="4" creationId="{7CDBFC81-06D9-3431-2290-A10D35CB86ED}"/>
          </ac:picMkLst>
        </pc:picChg>
      </pc:sldChg>
      <pc:sldChg chg="addSp modSp new mod">
        <pc:chgData name="Johannes Kebeck" userId="0c857e19-814e-413a-8ace-07497d6bfeef" providerId="ADAL" clId="{231A012B-E5D3-48FF-BF65-F96AAB7C214D}" dt="2022-06-15T13:03:36.200" v="3775"/>
        <pc:sldMkLst>
          <pc:docMk/>
          <pc:sldMk cId="2553454448" sldId="2147470657"/>
        </pc:sldMkLst>
        <pc:spChg chg="add mod">
          <ac:chgData name="Johannes Kebeck" userId="0c857e19-814e-413a-8ace-07497d6bfeef" providerId="ADAL" clId="{231A012B-E5D3-48FF-BF65-F96AAB7C214D}" dt="2022-06-15T13:03:36.200" v="3775"/>
          <ac:spMkLst>
            <pc:docMk/>
            <pc:sldMk cId="2553454448" sldId="2147470657"/>
            <ac:spMk id="3" creationId="{AB064FE3-5A43-DB9A-9FC6-8430C2FCF61E}"/>
          </ac:spMkLst>
        </pc:spChg>
        <pc:picChg chg="add">
          <ac:chgData name="Johannes Kebeck" userId="0c857e19-814e-413a-8ace-07497d6bfeef" providerId="ADAL" clId="{231A012B-E5D3-48FF-BF65-F96AAB7C214D}" dt="2022-06-14T02:03:22.421" v="2340" actId="22"/>
          <ac:picMkLst>
            <pc:docMk/>
            <pc:sldMk cId="2553454448" sldId="2147470657"/>
            <ac:picMk id="4" creationId="{9ADFB308-654A-DD30-CE81-AB6929D785D3}"/>
          </ac:picMkLst>
        </pc:picChg>
      </pc:sldChg>
      <pc:sldChg chg="addSp modSp new mod">
        <pc:chgData name="Johannes Kebeck" userId="0c857e19-814e-413a-8ace-07497d6bfeef" providerId="ADAL" clId="{231A012B-E5D3-48FF-BF65-F96AAB7C214D}" dt="2022-06-15T13:03:58.950" v="3789"/>
        <pc:sldMkLst>
          <pc:docMk/>
          <pc:sldMk cId="2688776432" sldId="2147470658"/>
        </pc:sldMkLst>
        <pc:spChg chg="add mod">
          <ac:chgData name="Johannes Kebeck" userId="0c857e19-814e-413a-8ace-07497d6bfeef" providerId="ADAL" clId="{231A012B-E5D3-48FF-BF65-F96AAB7C214D}" dt="2022-06-15T13:03:58.950" v="3789"/>
          <ac:spMkLst>
            <pc:docMk/>
            <pc:sldMk cId="2688776432" sldId="2147470658"/>
            <ac:spMk id="3" creationId="{470986C4-119D-14B7-4E8D-0206C0031B53}"/>
          </ac:spMkLst>
        </pc:spChg>
        <pc:picChg chg="add">
          <ac:chgData name="Johannes Kebeck" userId="0c857e19-814e-413a-8ace-07497d6bfeef" providerId="ADAL" clId="{231A012B-E5D3-48FF-BF65-F96AAB7C214D}" dt="2022-06-14T02:03:53.511" v="2342" actId="22"/>
          <ac:picMkLst>
            <pc:docMk/>
            <pc:sldMk cId="2688776432" sldId="2147470658"/>
            <ac:picMk id="4" creationId="{4E36EB29-3B6C-F506-EA08-0EB9E9F13B3E}"/>
          </ac:picMkLst>
        </pc:picChg>
      </pc:sldChg>
      <pc:sldChg chg="addSp modSp new mod">
        <pc:chgData name="Johannes Kebeck" userId="0c857e19-814e-413a-8ace-07497d6bfeef" providerId="ADAL" clId="{231A012B-E5D3-48FF-BF65-F96AAB7C214D}" dt="2022-06-15T13:04:22.977" v="3803" actId="20577"/>
        <pc:sldMkLst>
          <pc:docMk/>
          <pc:sldMk cId="2610236324" sldId="2147470659"/>
        </pc:sldMkLst>
        <pc:spChg chg="add mod">
          <ac:chgData name="Johannes Kebeck" userId="0c857e19-814e-413a-8ace-07497d6bfeef" providerId="ADAL" clId="{231A012B-E5D3-48FF-BF65-F96AAB7C214D}" dt="2022-06-15T13:04:22.977" v="3803" actId="20577"/>
          <ac:spMkLst>
            <pc:docMk/>
            <pc:sldMk cId="2610236324" sldId="2147470659"/>
            <ac:spMk id="3" creationId="{E5EB9F14-CAAD-99B6-94F0-04224EB33D4F}"/>
          </ac:spMkLst>
        </pc:spChg>
        <pc:picChg chg="add">
          <ac:chgData name="Johannes Kebeck" userId="0c857e19-814e-413a-8ace-07497d6bfeef" providerId="ADAL" clId="{231A012B-E5D3-48FF-BF65-F96AAB7C214D}" dt="2022-06-14T02:04:09.582" v="2344" actId="22"/>
          <ac:picMkLst>
            <pc:docMk/>
            <pc:sldMk cId="2610236324" sldId="2147470659"/>
            <ac:picMk id="4" creationId="{FA4B61F1-05F7-8FD0-894D-0F91410CDDEA}"/>
          </ac:picMkLst>
        </pc:picChg>
      </pc:sldChg>
      <pc:sldChg chg="addSp delSp modSp new mod">
        <pc:chgData name="Johannes Kebeck" userId="0c857e19-814e-413a-8ace-07497d6bfeef" providerId="ADAL" clId="{231A012B-E5D3-48FF-BF65-F96AAB7C214D}" dt="2022-06-15T13:04:59.624" v="3807" actId="478"/>
        <pc:sldMkLst>
          <pc:docMk/>
          <pc:sldMk cId="2901952365" sldId="2147470660"/>
        </pc:sldMkLst>
        <pc:spChg chg="add del mod">
          <ac:chgData name="Johannes Kebeck" userId="0c857e19-814e-413a-8ace-07497d6bfeef" providerId="ADAL" clId="{231A012B-E5D3-48FF-BF65-F96AAB7C214D}" dt="2022-06-15T13:04:59.624" v="3807" actId="478"/>
          <ac:spMkLst>
            <pc:docMk/>
            <pc:sldMk cId="2901952365" sldId="2147470660"/>
            <ac:spMk id="3" creationId="{531112DA-D328-F616-E1D0-0C64F88B38A9}"/>
          </ac:spMkLst>
        </pc:spChg>
        <pc:picChg chg="add">
          <ac:chgData name="Johannes Kebeck" userId="0c857e19-814e-413a-8ace-07497d6bfeef" providerId="ADAL" clId="{231A012B-E5D3-48FF-BF65-F96AAB7C214D}" dt="2022-06-14T02:12:51.427" v="2346" actId="22"/>
          <ac:picMkLst>
            <pc:docMk/>
            <pc:sldMk cId="2901952365" sldId="2147470660"/>
            <ac:picMk id="4" creationId="{FF3D7657-2C6D-C663-BE98-58C25FD17C92}"/>
          </ac:picMkLst>
        </pc:picChg>
      </pc:sldChg>
      <pc:sldChg chg="addSp modSp new mod">
        <pc:chgData name="Johannes Kebeck" userId="0c857e19-814e-413a-8ace-07497d6bfeef" providerId="ADAL" clId="{231A012B-E5D3-48FF-BF65-F96AAB7C214D}" dt="2022-06-15T13:06:17.811" v="3900" actId="20577"/>
        <pc:sldMkLst>
          <pc:docMk/>
          <pc:sldMk cId="437655909" sldId="2147470661"/>
        </pc:sldMkLst>
        <pc:spChg chg="add mod">
          <ac:chgData name="Johannes Kebeck" userId="0c857e19-814e-413a-8ace-07497d6bfeef" providerId="ADAL" clId="{231A012B-E5D3-48FF-BF65-F96AAB7C214D}" dt="2022-06-15T13:06:17.811" v="3900" actId="20577"/>
          <ac:spMkLst>
            <pc:docMk/>
            <pc:sldMk cId="437655909" sldId="2147470661"/>
            <ac:spMk id="3" creationId="{7C0A20BA-99A0-E6F9-ABFD-582ADD5D89C9}"/>
          </ac:spMkLst>
        </pc:spChg>
        <pc:picChg chg="add">
          <ac:chgData name="Johannes Kebeck" userId="0c857e19-814e-413a-8ace-07497d6bfeef" providerId="ADAL" clId="{231A012B-E5D3-48FF-BF65-F96AAB7C214D}" dt="2022-06-14T02:13:55.068" v="2348" actId="22"/>
          <ac:picMkLst>
            <pc:docMk/>
            <pc:sldMk cId="437655909" sldId="2147470661"/>
            <ac:picMk id="4" creationId="{1C924916-3777-7B99-4AF1-06D4DB1FDA3E}"/>
          </ac:picMkLst>
        </pc:picChg>
      </pc:sldChg>
      <pc:sldChg chg="addSp modSp new mod">
        <pc:chgData name="Johannes Kebeck" userId="0c857e19-814e-413a-8ace-07497d6bfeef" providerId="ADAL" clId="{231A012B-E5D3-48FF-BF65-F96AAB7C214D}" dt="2022-06-15T13:07:23.574" v="4015"/>
        <pc:sldMkLst>
          <pc:docMk/>
          <pc:sldMk cId="3287229289" sldId="2147470662"/>
        </pc:sldMkLst>
        <pc:spChg chg="add mod">
          <ac:chgData name="Johannes Kebeck" userId="0c857e19-814e-413a-8ace-07497d6bfeef" providerId="ADAL" clId="{231A012B-E5D3-48FF-BF65-F96AAB7C214D}" dt="2022-06-15T13:07:23.574" v="4015"/>
          <ac:spMkLst>
            <pc:docMk/>
            <pc:sldMk cId="3287229289" sldId="2147470662"/>
            <ac:spMk id="3" creationId="{CCDC77FB-0F78-690A-59FE-F78E47E0BC31}"/>
          </ac:spMkLst>
        </pc:spChg>
        <pc:picChg chg="add">
          <ac:chgData name="Johannes Kebeck" userId="0c857e19-814e-413a-8ace-07497d6bfeef" providerId="ADAL" clId="{231A012B-E5D3-48FF-BF65-F96AAB7C214D}" dt="2022-06-14T02:14:51.976" v="2350" actId="22"/>
          <ac:picMkLst>
            <pc:docMk/>
            <pc:sldMk cId="3287229289" sldId="2147470662"/>
            <ac:picMk id="4" creationId="{4B19E25F-49FF-45F2-DA6E-D6D44F462F97}"/>
          </ac:picMkLst>
        </pc:picChg>
      </pc:sldChg>
      <pc:sldChg chg="addSp modSp new mod">
        <pc:chgData name="Johannes Kebeck" userId="0c857e19-814e-413a-8ace-07497d6bfeef" providerId="ADAL" clId="{231A012B-E5D3-48FF-BF65-F96AAB7C214D}" dt="2022-06-15T13:08:00.868" v="4075" actId="20577"/>
        <pc:sldMkLst>
          <pc:docMk/>
          <pc:sldMk cId="1541223817" sldId="2147470663"/>
        </pc:sldMkLst>
        <pc:spChg chg="add mod">
          <ac:chgData name="Johannes Kebeck" userId="0c857e19-814e-413a-8ace-07497d6bfeef" providerId="ADAL" clId="{231A012B-E5D3-48FF-BF65-F96AAB7C214D}" dt="2022-06-15T13:08:00.868" v="4075" actId="20577"/>
          <ac:spMkLst>
            <pc:docMk/>
            <pc:sldMk cId="1541223817" sldId="2147470663"/>
            <ac:spMk id="3" creationId="{85333D81-4AA0-7A19-D8FC-2E0D88825FF5}"/>
          </ac:spMkLst>
        </pc:spChg>
        <pc:picChg chg="add">
          <ac:chgData name="Johannes Kebeck" userId="0c857e19-814e-413a-8ace-07497d6bfeef" providerId="ADAL" clId="{231A012B-E5D3-48FF-BF65-F96AAB7C214D}" dt="2022-06-14T02:15:37.897" v="2352" actId="22"/>
          <ac:picMkLst>
            <pc:docMk/>
            <pc:sldMk cId="1541223817" sldId="2147470663"/>
            <ac:picMk id="4" creationId="{6609AD65-5660-95A0-BAC4-C60F36DC2F74}"/>
          </ac:picMkLst>
        </pc:picChg>
      </pc:sldChg>
      <pc:sldChg chg="addSp new del mod">
        <pc:chgData name="Johannes Kebeck" userId="0c857e19-814e-413a-8ace-07497d6bfeef" providerId="ADAL" clId="{231A012B-E5D3-48FF-BF65-F96AAB7C214D}" dt="2022-06-15T13:08:15.583" v="4076" actId="47"/>
        <pc:sldMkLst>
          <pc:docMk/>
          <pc:sldMk cId="3829223538" sldId="2147470664"/>
        </pc:sldMkLst>
        <pc:picChg chg="add">
          <ac:chgData name="Johannes Kebeck" userId="0c857e19-814e-413a-8ace-07497d6bfeef" providerId="ADAL" clId="{231A012B-E5D3-48FF-BF65-F96AAB7C214D}" dt="2022-06-14T02:17:26.365" v="2354" actId="22"/>
          <ac:picMkLst>
            <pc:docMk/>
            <pc:sldMk cId="3829223538" sldId="2147470664"/>
            <ac:picMk id="4" creationId="{AE84E3EF-A83B-38EA-D182-C519BDEB61D7}"/>
          </ac:picMkLst>
        </pc:picChg>
      </pc:sldChg>
      <pc:sldChg chg="addSp modSp new mod">
        <pc:chgData name="Johannes Kebeck" userId="0c857e19-814e-413a-8ace-07497d6bfeef" providerId="ADAL" clId="{231A012B-E5D3-48FF-BF65-F96AAB7C214D}" dt="2022-06-15T13:09:14.929" v="4146"/>
        <pc:sldMkLst>
          <pc:docMk/>
          <pc:sldMk cId="145730440" sldId="2147470665"/>
        </pc:sldMkLst>
        <pc:spChg chg="add mod">
          <ac:chgData name="Johannes Kebeck" userId="0c857e19-814e-413a-8ace-07497d6bfeef" providerId="ADAL" clId="{231A012B-E5D3-48FF-BF65-F96AAB7C214D}" dt="2022-06-15T13:09:14.929" v="4146"/>
          <ac:spMkLst>
            <pc:docMk/>
            <pc:sldMk cId="145730440" sldId="2147470665"/>
            <ac:spMk id="3" creationId="{DC0A14F7-84FD-935F-B07A-4D98BDD3CB4D}"/>
          </ac:spMkLst>
        </pc:spChg>
        <pc:picChg chg="add">
          <ac:chgData name="Johannes Kebeck" userId="0c857e19-814e-413a-8ace-07497d6bfeef" providerId="ADAL" clId="{231A012B-E5D3-48FF-BF65-F96AAB7C214D}" dt="2022-06-14T02:27:16.739" v="2356" actId="22"/>
          <ac:picMkLst>
            <pc:docMk/>
            <pc:sldMk cId="145730440" sldId="2147470665"/>
            <ac:picMk id="4" creationId="{5C2340F6-ED2F-F76E-12C6-778B5B378285}"/>
          </ac:picMkLst>
        </pc:picChg>
      </pc:sldChg>
      <pc:sldChg chg="addSp delSp modSp new mod">
        <pc:chgData name="Johannes Kebeck" userId="0c857e19-814e-413a-8ace-07497d6bfeef" providerId="ADAL" clId="{231A012B-E5D3-48FF-BF65-F96AAB7C214D}" dt="2022-06-15T13:09:44.425" v="4211" actId="20577"/>
        <pc:sldMkLst>
          <pc:docMk/>
          <pc:sldMk cId="4232910911" sldId="2147470666"/>
        </pc:sldMkLst>
        <pc:spChg chg="add mod">
          <ac:chgData name="Johannes Kebeck" userId="0c857e19-814e-413a-8ace-07497d6bfeef" providerId="ADAL" clId="{231A012B-E5D3-48FF-BF65-F96AAB7C214D}" dt="2022-06-15T13:09:44.425" v="4211" actId="20577"/>
          <ac:spMkLst>
            <pc:docMk/>
            <pc:sldMk cId="4232910911" sldId="2147470666"/>
            <ac:spMk id="3" creationId="{2D3CBD95-D20E-29D6-BC84-ACD6C7FB5164}"/>
          </ac:spMkLst>
        </pc:spChg>
        <pc:spChg chg="add del">
          <ac:chgData name="Johannes Kebeck" userId="0c857e19-814e-413a-8ace-07497d6bfeef" providerId="ADAL" clId="{231A012B-E5D3-48FF-BF65-F96AAB7C214D}" dt="2022-06-14T12:35:51.434" v="2381" actId="21"/>
          <ac:spMkLst>
            <pc:docMk/>
            <pc:sldMk cId="4232910911" sldId="2147470666"/>
            <ac:spMk id="6" creationId="{D96762C8-D6F0-FFFB-CD54-ED2B8EA21972}"/>
          </ac:spMkLst>
        </pc:spChg>
        <pc:picChg chg="add">
          <ac:chgData name="Johannes Kebeck" userId="0c857e19-814e-413a-8ace-07497d6bfeef" providerId="ADAL" clId="{231A012B-E5D3-48FF-BF65-F96AAB7C214D}" dt="2022-06-14T02:27:27.185" v="2358" actId="22"/>
          <ac:picMkLst>
            <pc:docMk/>
            <pc:sldMk cId="4232910911" sldId="2147470666"/>
            <ac:picMk id="4" creationId="{411142DA-ABE0-E7D4-695A-CD4376D1A21F}"/>
          </ac:picMkLst>
        </pc:picChg>
      </pc:sldChg>
      <pc:sldChg chg="modSp add del mod modNotesTx">
        <pc:chgData name="Johannes Kebeck" userId="0c857e19-814e-413a-8ace-07497d6bfeef" providerId="ADAL" clId="{231A012B-E5D3-48FF-BF65-F96AAB7C214D}" dt="2022-06-15T13:32:53.182" v="4671" actId="47"/>
        <pc:sldMkLst>
          <pc:docMk/>
          <pc:sldMk cId="875674939" sldId="2147470667"/>
        </pc:sldMkLst>
        <pc:spChg chg="mod">
          <ac:chgData name="Johannes Kebeck" userId="0c857e19-814e-413a-8ace-07497d6bfeef" providerId="ADAL" clId="{231A012B-E5D3-48FF-BF65-F96AAB7C214D}" dt="2022-06-15T13:17:37.985" v="4241" actId="20577"/>
          <ac:spMkLst>
            <pc:docMk/>
            <pc:sldMk cId="875674939" sldId="2147470667"/>
            <ac:spMk id="8" creationId="{1DA2E8EE-B85D-4ADF-867C-519CAF8EA46F}"/>
          </ac:spMkLst>
        </pc:spChg>
      </pc:sldChg>
      <pc:sldChg chg="modSp add mod">
        <pc:chgData name="Johannes Kebeck" userId="0c857e19-814e-413a-8ace-07497d6bfeef" providerId="ADAL" clId="{231A012B-E5D3-48FF-BF65-F96AAB7C214D}" dt="2022-06-15T13:05:15.312" v="3813"/>
        <pc:sldMkLst>
          <pc:docMk/>
          <pc:sldMk cId="3693767991" sldId="2147470668"/>
        </pc:sldMkLst>
        <pc:spChg chg="mod">
          <ac:chgData name="Johannes Kebeck" userId="0c857e19-814e-413a-8ace-07497d6bfeef" providerId="ADAL" clId="{231A012B-E5D3-48FF-BF65-F96AAB7C214D}" dt="2022-06-15T13:05:15.312" v="3813"/>
          <ac:spMkLst>
            <pc:docMk/>
            <pc:sldMk cId="3693767991" sldId="2147470668"/>
            <ac:spMk id="3" creationId="{E5EB9F14-CAAD-99B6-94F0-04224EB33D4F}"/>
          </ac:spMkLst>
        </pc:spChg>
      </pc:sldChg>
      <pc:sldChg chg="addSp new mod">
        <pc:chgData name="Johannes Kebeck" userId="0c857e19-814e-413a-8ace-07497d6bfeef" providerId="ADAL" clId="{231A012B-E5D3-48FF-BF65-F96AAB7C214D}" dt="2022-06-15T13:14:18.380" v="4213" actId="22"/>
        <pc:sldMkLst>
          <pc:docMk/>
          <pc:sldMk cId="4021946945" sldId="2147470669"/>
        </pc:sldMkLst>
        <pc:picChg chg="add">
          <ac:chgData name="Johannes Kebeck" userId="0c857e19-814e-413a-8ace-07497d6bfeef" providerId="ADAL" clId="{231A012B-E5D3-48FF-BF65-F96AAB7C214D}" dt="2022-06-15T13:14:18.380" v="4213" actId="22"/>
          <ac:picMkLst>
            <pc:docMk/>
            <pc:sldMk cId="4021946945" sldId="2147470669"/>
            <ac:picMk id="4" creationId="{75C49986-2221-6B03-F816-DDEAA1004770}"/>
          </ac:picMkLst>
        </pc:picChg>
      </pc:sldChg>
      <pc:sldChg chg="addSp delSp modSp add del mod">
        <pc:chgData name="Johannes Kebeck" userId="0c857e19-814e-413a-8ace-07497d6bfeef" providerId="ADAL" clId="{231A012B-E5D3-48FF-BF65-F96AAB7C214D}" dt="2022-06-15T13:32:53.182" v="4671" actId="47"/>
        <pc:sldMkLst>
          <pc:docMk/>
          <pc:sldMk cId="50506990" sldId="2147470670"/>
        </pc:sldMkLst>
        <pc:spChg chg="add del">
          <ac:chgData name="Johannes Kebeck" userId="0c857e19-814e-413a-8ace-07497d6bfeef" providerId="ADAL" clId="{231A012B-E5D3-48FF-BF65-F96AAB7C214D}" dt="2022-06-15T13:18:49.551" v="4275" actId="478"/>
          <ac:spMkLst>
            <pc:docMk/>
            <pc:sldMk cId="50506990" sldId="2147470670"/>
            <ac:spMk id="8" creationId="{CB994868-F67F-6F55-3097-9F5EA2F4D9FA}"/>
          </ac:spMkLst>
        </pc:spChg>
        <pc:spChg chg="add mod">
          <ac:chgData name="Johannes Kebeck" userId="0c857e19-814e-413a-8ace-07497d6bfeef" providerId="ADAL" clId="{231A012B-E5D3-48FF-BF65-F96AAB7C214D}" dt="2022-06-15T13:25:17.234" v="4571" actId="14100"/>
          <ac:spMkLst>
            <pc:docMk/>
            <pc:sldMk cId="50506990" sldId="2147470670"/>
            <ac:spMk id="10" creationId="{88E635A0-A5EE-80ED-5388-788454AF8E22}"/>
          </ac:spMkLst>
        </pc:spChg>
        <pc:picChg chg="del">
          <ac:chgData name="Johannes Kebeck" userId="0c857e19-814e-413a-8ace-07497d6bfeef" providerId="ADAL" clId="{231A012B-E5D3-48FF-BF65-F96AAB7C214D}" dt="2022-06-15T13:18:15.832" v="4272" actId="478"/>
          <ac:picMkLst>
            <pc:docMk/>
            <pc:sldMk cId="50506990" sldId="2147470670"/>
            <ac:picMk id="4" creationId="{411142DA-ABE0-E7D4-695A-CD4376D1A21F}"/>
          </ac:picMkLst>
        </pc:picChg>
        <pc:picChg chg="add del">
          <ac:chgData name="Johannes Kebeck" userId="0c857e19-814e-413a-8ace-07497d6bfeef" providerId="ADAL" clId="{231A012B-E5D3-48FF-BF65-F96AAB7C214D}" dt="2022-06-15T13:24:32.532" v="4565" actId="478"/>
          <ac:picMkLst>
            <pc:docMk/>
            <pc:sldMk cId="50506990" sldId="2147470670"/>
            <ac:picMk id="6" creationId="{2E8970D1-DF8F-3CAF-C5A5-CA9F468F7AE4}"/>
          </ac:picMkLst>
        </pc:picChg>
        <pc:picChg chg="add ord">
          <ac:chgData name="Johannes Kebeck" userId="0c857e19-814e-413a-8ace-07497d6bfeef" providerId="ADAL" clId="{231A012B-E5D3-48FF-BF65-F96AAB7C214D}" dt="2022-06-15T13:25:03.052" v="4567" actId="167"/>
          <ac:picMkLst>
            <pc:docMk/>
            <pc:sldMk cId="50506990" sldId="2147470670"/>
            <ac:picMk id="12" creationId="{18297A18-32D7-79FF-4761-5870585458F5}"/>
          </ac:picMkLst>
        </pc:picChg>
      </pc:sldChg>
      <pc:sldChg chg="addSp delSp modSp new add del mod">
        <pc:chgData name="Johannes Kebeck" userId="0c857e19-814e-413a-8ace-07497d6bfeef" providerId="ADAL" clId="{231A012B-E5D3-48FF-BF65-F96AAB7C214D}" dt="2022-06-15T13:32:53.182" v="4671" actId="47"/>
        <pc:sldMkLst>
          <pc:docMk/>
          <pc:sldMk cId="2716484698" sldId="2147470671"/>
        </pc:sldMkLst>
        <pc:spChg chg="add del">
          <ac:chgData name="Johannes Kebeck" userId="0c857e19-814e-413a-8ace-07497d6bfeef" providerId="ADAL" clId="{231A012B-E5D3-48FF-BF65-F96AAB7C214D}" dt="2022-06-15T13:20:56.560" v="4447" actId="478"/>
          <ac:spMkLst>
            <pc:docMk/>
            <pc:sldMk cId="2716484698" sldId="2147470671"/>
            <ac:spMk id="4" creationId="{FB237CAF-4079-E573-EF14-181F10451235}"/>
          </ac:spMkLst>
        </pc:spChg>
        <pc:spChg chg="add mod">
          <ac:chgData name="Johannes Kebeck" userId="0c857e19-814e-413a-8ace-07497d6bfeef" providerId="ADAL" clId="{231A012B-E5D3-48FF-BF65-F96AAB7C214D}" dt="2022-06-15T13:23:38.083" v="4559" actId="14100"/>
          <ac:spMkLst>
            <pc:docMk/>
            <pc:sldMk cId="2716484698" sldId="2147470671"/>
            <ac:spMk id="8" creationId="{1A707987-6D37-A2F5-D62C-32D8687AD573}"/>
          </ac:spMkLst>
        </pc:spChg>
        <pc:spChg chg="add del">
          <ac:chgData name="Johannes Kebeck" userId="0c857e19-814e-413a-8ace-07497d6bfeef" providerId="ADAL" clId="{231A012B-E5D3-48FF-BF65-F96AAB7C214D}" dt="2022-06-15T13:24:15.307" v="4562" actId="22"/>
          <ac:spMkLst>
            <pc:docMk/>
            <pc:sldMk cId="2716484698" sldId="2147470671"/>
            <ac:spMk id="10" creationId="{A4E97F90-E3A7-18C0-5209-713ECADA235E}"/>
          </ac:spMkLst>
        </pc:spChg>
        <pc:picChg chg="add del">
          <ac:chgData name="Johannes Kebeck" userId="0c857e19-814e-413a-8ace-07497d6bfeef" providerId="ADAL" clId="{231A012B-E5D3-48FF-BF65-F96AAB7C214D}" dt="2022-06-15T13:24:13.197" v="4560" actId="478"/>
          <ac:picMkLst>
            <pc:docMk/>
            <pc:sldMk cId="2716484698" sldId="2147470671"/>
            <ac:picMk id="6" creationId="{B5C092B7-2BE8-AA2C-C895-CED791E10AE2}"/>
          </ac:picMkLst>
        </pc:picChg>
        <pc:picChg chg="add ord">
          <ac:chgData name="Johannes Kebeck" userId="0c857e19-814e-413a-8ace-07497d6bfeef" providerId="ADAL" clId="{231A012B-E5D3-48FF-BF65-F96AAB7C214D}" dt="2022-06-15T13:24:28.112" v="4564" actId="167"/>
          <ac:picMkLst>
            <pc:docMk/>
            <pc:sldMk cId="2716484698" sldId="2147470671"/>
            <ac:picMk id="12" creationId="{13194299-1569-C215-853F-F6DE2F4E8119}"/>
          </ac:picMkLst>
        </pc:picChg>
      </pc:sldChg>
      <pc:sldChg chg="modSp add del mod">
        <pc:chgData name="Johannes Kebeck" userId="0c857e19-814e-413a-8ace-07497d6bfeef" providerId="ADAL" clId="{231A012B-E5D3-48FF-BF65-F96AAB7C214D}" dt="2022-06-15T13:32:53.182" v="4671" actId="47"/>
        <pc:sldMkLst>
          <pc:docMk/>
          <pc:sldMk cId="2398349980" sldId="2147470672"/>
        </pc:sldMkLst>
        <pc:spChg chg="mod">
          <ac:chgData name="Johannes Kebeck" userId="0c857e19-814e-413a-8ace-07497d6bfeef" providerId="ADAL" clId="{231A012B-E5D3-48FF-BF65-F96AAB7C214D}" dt="2022-06-15T13:31:38.223" v="4644" actId="20577"/>
          <ac:spMkLst>
            <pc:docMk/>
            <pc:sldMk cId="2398349980" sldId="2147470672"/>
            <ac:spMk id="8" creationId="{1DA2E8EE-B85D-4ADF-867C-519CAF8EA46F}"/>
          </ac:spMkLst>
        </pc:spChg>
      </pc:sldChg>
      <pc:sldChg chg="addSp delSp modSp add del mod">
        <pc:chgData name="Johannes Kebeck" userId="0c857e19-814e-413a-8ace-07497d6bfeef" providerId="ADAL" clId="{231A012B-E5D3-48FF-BF65-F96AAB7C214D}" dt="2022-06-15T20:16:09.597" v="5140" actId="20577"/>
        <pc:sldMkLst>
          <pc:docMk/>
          <pc:sldMk cId="1398075439" sldId="2147470673"/>
        </pc:sldMkLst>
        <pc:spChg chg="del">
          <ac:chgData name="Johannes Kebeck" userId="0c857e19-814e-413a-8ace-07497d6bfeef" providerId="ADAL" clId="{231A012B-E5D3-48FF-BF65-F96AAB7C214D}" dt="2022-06-15T13:31:24.982" v="4618" actId="478"/>
          <ac:spMkLst>
            <pc:docMk/>
            <pc:sldMk cId="1398075439" sldId="2147470673"/>
            <ac:spMk id="3" creationId="{2D3CBD95-D20E-29D6-BC84-ACD6C7FB5164}"/>
          </ac:spMkLst>
        </pc:spChg>
        <pc:spChg chg="add mod">
          <ac:chgData name="Johannes Kebeck" userId="0c857e19-814e-413a-8ace-07497d6bfeef" providerId="ADAL" clId="{231A012B-E5D3-48FF-BF65-F96AAB7C214D}" dt="2022-06-15T20:16:09.597" v="5140" actId="20577"/>
          <ac:spMkLst>
            <pc:docMk/>
            <pc:sldMk cId="1398075439" sldId="2147470673"/>
            <ac:spMk id="6" creationId="{7C6F4B2E-C982-35A3-41DA-0AF71B56464A}"/>
          </ac:spMkLst>
        </pc:spChg>
        <pc:spChg chg="del mod">
          <ac:chgData name="Johannes Kebeck" userId="0c857e19-814e-413a-8ace-07497d6bfeef" providerId="ADAL" clId="{231A012B-E5D3-48FF-BF65-F96AAB7C214D}" dt="2022-06-15T13:31:23.147" v="4617" actId="478"/>
          <ac:spMkLst>
            <pc:docMk/>
            <pc:sldMk cId="1398075439" sldId="2147470673"/>
            <ac:spMk id="10" creationId="{88E635A0-A5EE-80ED-5388-788454AF8E22}"/>
          </ac:spMkLst>
        </pc:spChg>
        <pc:picChg chg="add">
          <ac:chgData name="Johannes Kebeck" userId="0c857e19-814e-413a-8ace-07497d6bfeef" providerId="ADAL" clId="{231A012B-E5D3-48FF-BF65-F96AAB7C214D}" dt="2022-06-15T13:34:17.645" v="4673" actId="22"/>
          <ac:picMkLst>
            <pc:docMk/>
            <pc:sldMk cId="1398075439" sldId="2147470673"/>
            <ac:picMk id="5" creationId="{1CDF59B0-FAD3-05B9-E5CE-9EFD69556FF6}"/>
          </ac:picMkLst>
        </pc:picChg>
        <pc:picChg chg="del">
          <ac:chgData name="Johannes Kebeck" userId="0c857e19-814e-413a-8ace-07497d6bfeef" providerId="ADAL" clId="{231A012B-E5D3-48FF-BF65-F96AAB7C214D}" dt="2022-06-15T13:31:26.384" v="4619" actId="478"/>
          <ac:picMkLst>
            <pc:docMk/>
            <pc:sldMk cId="1398075439" sldId="2147470673"/>
            <ac:picMk id="12" creationId="{18297A18-32D7-79FF-4761-5870585458F5}"/>
          </ac:picMkLst>
        </pc:picChg>
      </pc:sldChg>
      <pc:sldChg chg="addSp modSp new mod">
        <pc:chgData name="Johannes Kebeck" userId="0c857e19-814e-413a-8ace-07497d6bfeef" providerId="ADAL" clId="{231A012B-E5D3-48FF-BF65-F96AAB7C214D}" dt="2022-06-15T20:16:28.001" v="5167" actId="20577"/>
        <pc:sldMkLst>
          <pc:docMk/>
          <pc:sldMk cId="258431713" sldId="2147470674"/>
        </pc:sldMkLst>
        <pc:spChg chg="add mod">
          <ac:chgData name="Johannes Kebeck" userId="0c857e19-814e-413a-8ace-07497d6bfeef" providerId="ADAL" clId="{231A012B-E5D3-48FF-BF65-F96AAB7C214D}" dt="2022-06-15T20:16:28.001" v="5167" actId="20577"/>
          <ac:spMkLst>
            <pc:docMk/>
            <pc:sldMk cId="258431713" sldId="2147470674"/>
            <ac:spMk id="6" creationId="{4B80F0CF-80DB-717B-B22D-59F7BFC451DD}"/>
          </ac:spMkLst>
        </pc:spChg>
        <pc:picChg chg="add">
          <ac:chgData name="Johannes Kebeck" userId="0c857e19-814e-413a-8ace-07497d6bfeef" providerId="ADAL" clId="{231A012B-E5D3-48FF-BF65-F96AAB7C214D}" dt="2022-06-15T13:34:28.923" v="4675" actId="22"/>
          <ac:picMkLst>
            <pc:docMk/>
            <pc:sldMk cId="258431713" sldId="2147470674"/>
            <ac:picMk id="4" creationId="{9FD89969-F921-2508-F98E-DAD847F8256D}"/>
          </ac:picMkLst>
        </pc:picChg>
      </pc:sldChg>
      <pc:sldChg chg="addSp modSp new mod">
        <pc:chgData name="Johannes Kebeck" userId="0c857e19-814e-413a-8ace-07497d6bfeef" providerId="ADAL" clId="{231A012B-E5D3-48FF-BF65-F96AAB7C214D}" dt="2022-06-15T20:16:42.529" v="5185" actId="20577"/>
        <pc:sldMkLst>
          <pc:docMk/>
          <pc:sldMk cId="3589793181" sldId="2147470675"/>
        </pc:sldMkLst>
        <pc:spChg chg="add mod">
          <ac:chgData name="Johannes Kebeck" userId="0c857e19-814e-413a-8ace-07497d6bfeef" providerId="ADAL" clId="{231A012B-E5D3-48FF-BF65-F96AAB7C214D}" dt="2022-06-15T20:16:42.529" v="5185" actId="20577"/>
          <ac:spMkLst>
            <pc:docMk/>
            <pc:sldMk cId="3589793181" sldId="2147470675"/>
            <ac:spMk id="6" creationId="{D61C1DF6-C997-7402-3E88-1703D080AC53}"/>
          </ac:spMkLst>
        </pc:spChg>
        <pc:picChg chg="add">
          <ac:chgData name="Johannes Kebeck" userId="0c857e19-814e-413a-8ace-07497d6bfeef" providerId="ADAL" clId="{231A012B-E5D3-48FF-BF65-F96AAB7C214D}" dt="2022-06-15T13:34:56.922" v="4677" actId="22"/>
          <ac:picMkLst>
            <pc:docMk/>
            <pc:sldMk cId="3589793181" sldId="2147470675"/>
            <ac:picMk id="4" creationId="{97E007CE-E188-E130-3F19-A0BE2C7A79DA}"/>
          </ac:picMkLst>
        </pc:picChg>
      </pc:sldChg>
      <pc:sldChg chg="addSp modSp new mod">
        <pc:chgData name="Johannes Kebeck" userId="0c857e19-814e-413a-8ace-07497d6bfeef" providerId="ADAL" clId="{231A012B-E5D3-48FF-BF65-F96AAB7C214D}" dt="2022-06-15T20:18:12.434" v="5395" actId="20577"/>
        <pc:sldMkLst>
          <pc:docMk/>
          <pc:sldMk cId="1520931089" sldId="2147470676"/>
        </pc:sldMkLst>
        <pc:spChg chg="add mod">
          <ac:chgData name="Johannes Kebeck" userId="0c857e19-814e-413a-8ace-07497d6bfeef" providerId="ADAL" clId="{231A012B-E5D3-48FF-BF65-F96AAB7C214D}" dt="2022-06-15T20:18:12.434" v="5395" actId="20577"/>
          <ac:spMkLst>
            <pc:docMk/>
            <pc:sldMk cId="1520931089" sldId="2147470676"/>
            <ac:spMk id="6" creationId="{DC66308E-7FDD-6180-716C-1E96BC78C346}"/>
          </ac:spMkLst>
        </pc:spChg>
        <pc:picChg chg="add">
          <ac:chgData name="Johannes Kebeck" userId="0c857e19-814e-413a-8ace-07497d6bfeef" providerId="ADAL" clId="{231A012B-E5D3-48FF-BF65-F96AAB7C214D}" dt="2022-06-15T13:35:21.160" v="4679" actId="22"/>
          <ac:picMkLst>
            <pc:docMk/>
            <pc:sldMk cId="1520931089" sldId="2147470676"/>
            <ac:picMk id="4" creationId="{F88332AF-F8D1-8A78-28C9-C6A5C13746EB}"/>
          </ac:picMkLst>
        </pc:picChg>
      </pc:sldChg>
      <pc:sldChg chg="addSp modSp new mod">
        <pc:chgData name="Johannes Kebeck" userId="0c857e19-814e-413a-8ace-07497d6bfeef" providerId="ADAL" clId="{231A012B-E5D3-48FF-BF65-F96AAB7C214D}" dt="2022-06-15T20:18:30.372" v="5410" actId="20577"/>
        <pc:sldMkLst>
          <pc:docMk/>
          <pc:sldMk cId="1584622589" sldId="2147470677"/>
        </pc:sldMkLst>
        <pc:spChg chg="add mod">
          <ac:chgData name="Johannes Kebeck" userId="0c857e19-814e-413a-8ace-07497d6bfeef" providerId="ADAL" clId="{231A012B-E5D3-48FF-BF65-F96AAB7C214D}" dt="2022-06-15T20:18:30.372" v="5410" actId="20577"/>
          <ac:spMkLst>
            <pc:docMk/>
            <pc:sldMk cId="1584622589" sldId="2147470677"/>
            <ac:spMk id="6" creationId="{1806BDE4-CCA2-1804-3D83-B794E5ECFC02}"/>
          </ac:spMkLst>
        </pc:spChg>
        <pc:picChg chg="add">
          <ac:chgData name="Johannes Kebeck" userId="0c857e19-814e-413a-8ace-07497d6bfeef" providerId="ADAL" clId="{231A012B-E5D3-48FF-BF65-F96AAB7C214D}" dt="2022-06-15T13:35:44.961" v="4681" actId="22"/>
          <ac:picMkLst>
            <pc:docMk/>
            <pc:sldMk cId="1584622589" sldId="2147470677"/>
            <ac:picMk id="4" creationId="{6D213A75-CF04-31C6-8191-4BBDCE9CA971}"/>
          </ac:picMkLst>
        </pc:picChg>
      </pc:sldChg>
      <pc:sldChg chg="addSp modSp new mod">
        <pc:chgData name="Johannes Kebeck" userId="0c857e19-814e-413a-8ace-07497d6bfeef" providerId="ADAL" clId="{231A012B-E5D3-48FF-BF65-F96AAB7C214D}" dt="2022-06-15T20:26:06.303" v="5447" actId="12"/>
        <pc:sldMkLst>
          <pc:docMk/>
          <pc:sldMk cId="1727819038" sldId="2147470678"/>
        </pc:sldMkLst>
        <pc:spChg chg="add mod">
          <ac:chgData name="Johannes Kebeck" userId="0c857e19-814e-413a-8ace-07497d6bfeef" providerId="ADAL" clId="{231A012B-E5D3-48FF-BF65-F96AAB7C214D}" dt="2022-06-15T20:26:06.303" v="5447" actId="12"/>
          <ac:spMkLst>
            <pc:docMk/>
            <pc:sldMk cId="1727819038" sldId="2147470678"/>
            <ac:spMk id="6" creationId="{582F5C14-7C8D-2743-0710-1EB707190ED6}"/>
          </ac:spMkLst>
        </pc:spChg>
        <pc:picChg chg="add">
          <ac:chgData name="Johannes Kebeck" userId="0c857e19-814e-413a-8ace-07497d6bfeef" providerId="ADAL" clId="{231A012B-E5D3-48FF-BF65-F96AAB7C214D}" dt="2022-06-15T13:36:41.152" v="4683" actId="22"/>
          <ac:picMkLst>
            <pc:docMk/>
            <pc:sldMk cId="1727819038" sldId="2147470678"/>
            <ac:picMk id="4" creationId="{5F4926F8-05E8-454B-6088-C279722227A3}"/>
          </ac:picMkLst>
        </pc:picChg>
      </pc:sldChg>
      <pc:sldChg chg="addSp modSp new mod">
        <pc:chgData name="Johannes Kebeck" userId="0c857e19-814e-413a-8ace-07497d6bfeef" providerId="ADAL" clId="{231A012B-E5D3-48FF-BF65-F96AAB7C214D}" dt="2022-06-15T20:26:30.980" v="5482" actId="5793"/>
        <pc:sldMkLst>
          <pc:docMk/>
          <pc:sldMk cId="983170790" sldId="2147470679"/>
        </pc:sldMkLst>
        <pc:spChg chg="add mod">
          <ac:chgData name="Johannes Kebeck" userId="0c857e19-814e-413a-8ace-07497d6bfeef" providerId="ADAL" clId="{231A012B-E5D3-48FF-BF65-F96AAB7C214D}" dt="2022-06-15T20:26:30.980" v="5482" actId="5793"/>
          <ac:spMkLst>
            <pc:docMk/>
            <pc:sldMk cId="983170790" sldId="2147470679"/>
            <ac:spMk id="6" creationId="{547710A8-0BFD-F3F9-A102-9151FD268B29}"/>
          </ac:spMkLst>
        </pc:spChg>
        <pc:picChg chg="add">
          <ac:chgData name="Johannes Kebeck" userId="0c857e19-814e-413a-8ace-07497d6bfeef" providerId="ADAL" clId="{231A012B-E5D3-48FF-BF65-F96AAB7C214D}" dt="2022-06-15T13:36:57.390" v="4685" actId="22"/>
          <ac:picMkLst>
            <pc:docMk/>
            <pc:sldMk cId="983170790" sldId="2147470679"/>
            <ac:picMk id="4" creationId="{E52FF671-A2E7-90B9-0E10-3D1AEA3FA477}"/>
          </ac:picMkLst>
        </pc:picChg>
      </pc:sldChg>
      <pc:sldChg chg="add del">
        <pc:chgData name="Johannes Kebeck" userId="0c857e19-814e-413a-8ace-07497d6bfeef" providerId="ADAL" clId="{231A012B-E5D3-48FF-BF65-F96AAB7C214D}" dt="2022-06-15T13:37:23.547" v="4687"/>
        <pc:sldMkLst>
          <pc:docMk/>
          <pc:sldMk cId="3083498576" sldId="2147470680"/>
        </pc:sldMkLst>
      </pc:sldChg>
      <pc:sldChg chg="modSp add mod">
        <pc:chgData name="Johannes Kebeck" userId="0c857e19-814e-413a-8ace-07497d6bfeef" providerId="ADAL" clId="{231A012B-E5D3-48FF-BF65-F96AAB7C214D}" dt="2022-06-15T13:38:01.043" v="4727" actId="20577"/>
        <pc:sldMkLst>
          <pc:docMk/>
          <pc:sldMk cId="4224777718" sldId="2147470680"/>
        </pc:sldMkLst>
        <pc:spChg chg="mod">
          <ac:chgData name="Johannes Kebeck" userId="0c857e19-814e-413a-8ace-07497d6bfeef" providerId="ADAL" clId="{231A012B-E5D3-48FF-BF65-F96AAB7C214D}" dt="2022-06-15T13:38:01.043" v="4727" actId="20577"/>
          <ac:spMkLst>
            <pc:docMk/>
            <pc:sldMk cId="4224777718" sldId="2147470680"/>
            <ac:spMk id="8" creationId="{1DA2E8EE-B85D-4ADF-867C-519CAF8EA46F}"/>
          </ac:spMkLst>
        </pc:spChg>
      </pc:sldChg>
      <pc:sldChg chg="addSp delSp modSp add mod modNotesTx">
        <pc:chgData name="Johannes Kebeck" userId="0c857e19-814e-413a-8ace-07497d6bfeef" providerId="ADAL" clId="{231A012B-E5D3-48FF-BF65-F96AAB7C214D}" dt="2022-06-15T20:39:59.710" v="5796" actId="20577"/>
        <pc:sldMkLst>
          <pc:docMk/>
          <pc:sldMk cId="1928102130" sldId="2147470681"/>
        </pc:sldMkLst>
        <pc:spChg chg="add mod">
          <ac:chgData name="Johannes Kebeck" userId="0c857e19-814e-413a-8ace-07497d6bfeef" providerId="ADAL" clId="{231A012B-E5D3-48FF-BF65-F96AAB7C214D}" dt="2022-06-15T20:39:59.710" v="5796" actId="20577"/>
          <ac:spMkLst>
            <pc:docMk/>
            <pc:sldMk cId="1928102130" sldId="2147470681"/>
            <ac:spMk id="9" creationId="{38DEDC98-28CF-5C5B-B58C-3AE0FB1919E5}"/>
          </ac:spMkLst>
        </pc:spChg>
        <pc:picChg chg="del">
          <ac:chgData name="Johannes Kebeck" userId="0c857e19-814e-413a-8ace-07497d6bfeef" providerId="ADAL" clId="{231A012B-E5D3-48FF-BF65-F96AAB7C214D}" dt="2022-06-15T13:38:11.779" v="4729" actId="478"/>
          <ac:picMkLst>
            <pc:docMk/>
            <pc:sldMk cId="1928102130" sldId="2147470681"/>
            <ac:picMk id="4" creationId="{E52FF671-A2E7-90B9-0E10-3D1AEA3FA477}"/>
          </ac:picMkLst>
        </pc:picChg>
        <pc:picChg chg="add del">
          <ac:chgData name="Johannes Kebeck" userId="0c857e19-814e-413a-8ace-07497d6bfeef" providerId="ADAL" clId="{231A012B-E5D3-48FF-BF65-F96AAB7C214D}" dt="2022-06-15T16:32:53.220" v="4804" actId="478"/>
          <ac:picMkLst>
            <pc:docMk/>
            <pc:sldMk cId="1928102130" sldId="2147470681"/>
            <ac:picMk id="5" creationId="{1070813B-1CD3-CDBE-1447-10CB10233920}"/>
          </ac:picMkLst>
        </pc:picChg>
        <pc:picChg chg="add">
          <ac:chgData name="Johannes Kebeck" userId="0c857e19-814e-413a-8ace-07497d6bfeef" providerId="ADAL" clId="{231A012B-E5D3-48FF-BF65-F96AAB7C214D}" dt="2022-06-15T16:32:57.539" v="4805" actId="22"/>
          <ac:picMkLst>
            <pc:docMk/>
            <pc:sldMk cId="1928102130" sldId="2147470681"/>
            <ac:picMk id="7" creationId="{8F84ED9D-626D-7A26-7377-BC39A612664A}"/>
          </ac:picMkLst>
        </pc:picChg>
      </pc:sldChg>
      <pc:sldChg chg="addSp delSp modSp new mod">
        <pc:chgData name="Johannes Kebeck" userId="0c857e19-814e-413a-8ace-07497d6bfeef" providerId="ADAL" clId="{231A012B-E5D3-48FF-BF65-F96AAB7C214D}" dt="2022-06-15T20:26:44.972" v="5507" actId="20577"/>
        <pc:sldMkLst>
          <pc:docMk/>
          <pc:sldMk cId="2478303916" sldId="2147470682"/>
        </pc:sldMkLst>
        <pc:spChg chg="add mod">
          <ac:chgData name="Johannes Kebeck" userId="0c857e19-814e-413a-8ace-07497d6bfeef" providerId="ADAL" clId="{231A012B-E5D3-48FF-BF65-F96AAB7C214D}" dt="2022-06-15T20:26:44.972" v="5507" actId="20577"/>
          <ac:spMkLst>
            <pc:docMk/>
            <pc:sldMk cId="2478303916" sldId="2147470682"/>
            <ac:spMk id="8" creationId="{DD733D98-6764-6358-C262-42BD4184FB18}"/>
          </ac:spMkLst>
        </pc:spChg>
        <pc:picChg chg="add del">
          <ac:chgData name="Johannes Kebeck" userId="0c857e19-814e-413a-8ace-07497d6bfeef" providerId="ADAL" clId="{231A012B-E5D3-48FF-BF65-F96AAB7C214D}" dt="2022-06-15T16:31:32.377" v="4801" actId="478"/>
          <ac:picMkLst>
            <pc:docMk/>
            <pc:sldMk cId="2478303916" sldId="2147470682"/>
            <ac:picMk id="4" creationId="{CAC420F7-C0EE-2517-C3A8-E5780603DF17}"/>
          </ac:picMkLst>
        </pc:picChg>
        <pc:picChg chg="add">
          <ac:chgData name="Johannes Kebeck" userId="0c857e19-814e-413a-8ace-07497d6bfeef" providerId="ADAL" clId="{231A012B-E5D3-48FF-BF65-F96AAB7C214D}" dt="2022-06-15T16:31:33.057" v="4802" actId="22"/>
          <ac:picMkLst>
            <pc:docMk/>
            <pc:sldMk cId="2478303916" sldId="2147470682"/>
            <ac:picMk id="6" creationId="{655F4959-E094-FDC4-BFAC-4E6F735BBD56}"/>
          </ac:picMkLst>
        </pc:picChg>
      </pc:sldChg>
      <pc:sldChg chg="addSp modSp new mod">
        <pc:chgData name="Johannes Kebeck" userId="0c857e19-814e-413a-8ace-07497d6bfeef" providerId="ADAL" clId="{231A012B-E5D3-48FF-BF65-F96AAB7C214D}" dt="2022-06-15T20:49:41.344" v="5824"/>
        <pc:sldMkLst>
          <pc:docMk/>
          <pc:sldMk cId="3223705746" sldId="2147470683"/>
        </pc:sldMkLst>
        <pc:spChg chg="add mod">
          <ac:chgData name="Johannes Kebeck" userId="0c857e19-814e-413a-8ace-07497d6bfeef" providerId="ADAL" clId="{231A012B-E5D3-48FF-BF65-F96AAB7C214D}" dt="2022-06-15T20:49:41.344" v="5824"/>
          <ac:spMkLst>
            <pc:docMk/>
            <pc:sldMk cId="3223705746" sldId="2147470683"/>
            <ac:spMk id="6" creationId="{5D69044A-B74E-047C-BE7D-A2EB0E8C5387}"/>
          </ac:spMkLst>
        </pc:spChg>
        <pc:picChg chg="add">
          <ac:chgData name="Johannes Kebeck" userId="0c857e19-814e-413a-8ace-07497d6bfeef" providerId="ADAL" clId="{231A012B-E5D3-48FF-BF65-F96AAB7C214D}" dt="2022-06-15T16:35:16.034" v="4830" actId="22"/>
          <ac:picMkLst>
            <pc:docMk/>
            <pc:sldMk cId="3223705746" sldId="2147470683"/>
            <ac:picMk id="4" creationId="{F0F1CE30-BE07-FE27-74BD-5448884D3B83}"/>
          </ac:picMkLst>
        </pc:picChg>
      </pc:sldChg>
      <pc:sldChg chg="addSp modSp new mod">
        <pc:chgData name="Johannes Kebeck" userId="0c857e19-814e-413a-8ace-07497d6bfeef" providerId="ADAL" clId="{231A012B-E5D3-48FF-BF65-F96AAB7C214D}" dt="2022-06-15T21:30:05.237" v="8108" actId="20577"/>
        <pc:sldMkLst>
          <pc:docMk/>
          <pc:sldMk cId="3768137274" sldId="2147470684"/>
        </pc:sldMkLst>
        <pc:spChg chg="add mod">
          <ac:chgData name="Johannes Kebeck" userId="0c857e19-814e-413a-8ace-07497d6bfeef" providerId="ADAL" clId="{231A012B-E5D3-48FF-BF65-F96AAB7C214D}" dt="2022-06-15T21:30:05.237" v="8108" actId="20577"/>
          <ac:spMkLst>
            <pc:docMk/>
            <pc:sldMk cId="3768137274" sldId="2147470684"/>
            <ac:spMk id="6" creationId="{78AD7DE5-4D03-8EBF-ACA4-45D039D05697}"/>
          </ac:spMkLst>
        </pc:spChg>
        <pc:picChg chg="add">
          <ac:chgData name="Johannes Kebeck" userId="0c857e19-814e-413a-8ace-07497d6bfeef" providerId="ADAL" clId="{231A012B-E5D3-48FF-BF65-F96AAB7C214D}" dt="2022-06-15T16:35:45.775" v="4832" actId="22"/>
          <ac:picMkLst>
            <pc:docMk/>
            <pc:sldMk cId="3768137274" sldId="2147470684"/>
            <ac:picMk id="4" creationId="{14A14F49-E212-533E-6786-A121B2399D0F}"/>
          </ac:picMkLst>
        </pc:picChg>
      </pc:sldChg>
      <pc:sldChg chg="addSp modSp new mod">
        <pc:chgData name="Johannes Kebeck" userId="0c857e19-814e-413a-8ace-07497d6bfeef" providerId="ADAL" clId="{231A012B-E5D3-48FF-BF65-F96AAB7C214D}" dt="2022-06-15T20:55:28.093" v="5973" actId="20577"/>
        <pc:sldMkLst>
          <pc:docMk/>
          <pc:sldMk cId="2737494580" sldId="2147470685"/>
        </pc:sldMkLst>
        <pc:spChg chg="add mod">
          <ac:chgData name="Johannes Kebeck" userId="0c857e19-814e-413a-8ace-07497d6bfeef" providerId="ADAL" clId="{231A012B-E5D3-48FF-BF65-F96AAB7C214D}" dt="2022-06-15T20:55:28.093" v="5973" actId="20577"/>
          <ac:spMkLst>
            <pc:docMk/>
            <pc:sldMk cId="2737494580" sldId="2147470685"/>
            <ac:spMk id="6" creationId="{B2BE5B7C-1042-DDA9-D5F7-618B842DC385}"/>
          </ac:spMkLst>
        </pc:spChg>
        <pc:picChg chg="add">
          <ac:chgData name="Johannes Kebeck" userId="0c857e19-814e-413a-8ace-07497d6bfeef" providerId="ADAL" clId="{231A012B-E5D3-48FF-BF65-F96AAB7C214D}" dt="2022-06-15T16:39:22.498" v="4834" actId="22"/>
          <ac:picMkLst>
            <pc:docMk/>
            <pc:sldMk cId="2737494580" sldId="2147470685"/>
            <ac:picMk id="4" creationId="{A8669A5C-124F-2100-141E-83F1BBFEBD41}"/>
          </ac:picMkLst>
        </pc:picChg>
      </pc:sldChg>
      <pc:sldChg chg="addSp modSp new mod">
        <pc:chgData name="Johannes Kebeck" userId="0c857e19-814e-413a-8ace-07497d6bfeef" providerId="ADAL" clId="{231A012B-E5D3-48FF-BF65-F96AAB7C214D}" dt="2022-06-15T21:01:42.584" v="6183" actId="20577"/>
        <pc:sldMkLst>
          <pc:docMk/>
          <pc:sldMk cId="2618708570" sldId="2147470686"/>
        </pc:sldMkLst>
        <pc:spChg chg="add mod">
          <ac:chgData name="Johannes Kebeck" userId="0c857e19-814e-413a-8ace-07497d6bfeef" providerId="ADAL" clId="{231A012B-E5D3-48FF-BF65-F96AAB7C214D}" dt="2022-06-15T21:01:42.584" v="6183" actId="20577"/>
          <ac:spMkLst>
            <pc:docMk/>
            <pc:sldMk cId="2618708570" sldId="2147470686"/>
            <ac:spMk id="8" creationId="{FC1BC354-BBE9-F624-2DFC-4B36B9267DC5}"/>
          </ac:spMkLst>
        </pc:spChg>
        <pc:picChg chg="add">
          <ac:chgData name="Johannes Kebeck" userId="0c857e19-814e-413a-8ace-07497d6bfeef" providerId="ADAL" clId="{231A012B-E5D3-48FF-BF65-F96AAB7C214D}" dt="2022-06-15T16:39:40.968" v="4836" actId="22"/>
          <ac:picMkLst>
            <pc:docMk/>
            <pc:sldMk cId="2618708570" sldId="2147470686"/>
            <ac:picMk id="4" creationId="{E3A5078A-599D-3367-0B03-F306D4B79349}"/>
          </ac:picMkLst>
        </pc:picChg>
        <pc:picChg chg="add">
          <ac:chgData name="Johannes Kebeck" userId="0c857e19-814e-413a-8ace-07497d6bfeef" providerId="ADAL" clId="{231A012B-E5D3-48FF-BF65-F96AAB7C214D}" dt="2022-06-15T16:41:34.683" v="4839" actId="22"/>
          <ac:picMkLst>
            <pc:docMk/>
            <pc:sldMk cId="2618708570" sldId="2147470686"/>
            <ac:picMk id="6" creationId="{2846C9AD-E262-C6D7-920B-B07D8616B9BE}"/>
          </ac:picMkLst>
        </pc:picChg>
      </pc:sldChg>
      <pc:sldChg chg="addSp modSp new mod">
        <pc:chgData name="Johannes Kebeck" userId="0c857e19-814e-413a-8ace-07497d6bfeef" providerId="ADAL" clId="{231A012B-E5D3-48FF-BF65-F96AAB7C214D}" dt="2022-06-15T20:59:21" v="6017" actId="20577"/>
        <pc:sldMkLst>
          <pc:docMk/>
          <pc:sldMk cId="976914685" sldId="2147470687"/>
        </pc:sldMkLst>
        <pc:spChg chg="add mod">
          <ac:chgData name="Johannes Kebeck" userId="0c857e19-814e-413a-8ace-07497d6bfeef" providerId="ADAL" clId="{231A012B-E5D3-48FF-BF65-F96AAB7C214D}" dt="2022-06-15T20:59:21" v="6017" actId="20577"/>
          <ac:spMkLst>
            <pc:docMk/>
            <pc:sldMk cId="976914685" sldId="2147470687"/>
            <ac:spMk id="6" creationId="{1D67B5C6-F101-489C-1997-B6724872B863}"/>
          </ac:spMkLst>
        </pc:spChg>
        <pc:picChg chg="add">
          <ac:chgData name="Johannes Kebeck" userId="0c857e19-814e-413a-8ace-07497d6bfeef" providerId="ADAL" clId="{231A012B-E5D3-48FF-BF65-F96AAB7C214D}" dt="2022-06-15T16:39:53.401" v="4838" actId="22"/>
          <ac:picMkLst>
            <pc:docMk/>
            <pc:sldMk cId="976914685" sldId="2147470687"/>
            <ac:picMk id="4" creationId="{ADDF2397-2C9B-4C2E-57A7-34D9CDDAC8BD}"/>
          </ac:picMkLst>
        </pc:picChg>
      </pc:sldChg>
      <pc:sldChg chg="addSp modSp new mod">
        <pc:chgData name="Johannes Kebeck" userId="0c857e19-814e-413a-8ace-07497d6bfeef" providerId="ADAL" clId="{231A012B-E5D3-48FF-BF65-F96AAB7C214D}" dt="2022-06-15T21:01:26.209" v="6158" actId="20577"/>
        <pc:sldMkLst>
          <pc:docMk/>
          <pc:sldMk cId="3148533960" sldId="2147470688"/>
        </pc:sldMkLst>
        <pc:spChg chg="add mod">
          <ac:chgData name="Johannes Kebeck" userId="0c857e19-814e-413a-8ace-07497d6bfeef" providerId="ADAL" clId="{231A012B-E5D3-48FF-BF65-F96AAB7C214D}" dt="2022-06-15T21:01:26.209" v="6158" actId="20577"/>
          <ac:spMkLst>
            <pc:docMk/>
            <pc:sldMk cId="3148533960" sldId="2147470688"/>
            <ac:spMk id="6" creationId="{8FB2541A-A594-C3A8-8E27-244C95B02321}"/>
          </ac:spMkLst>
        </pc:spChg>
        <pc:picChg chg="add">
          <ac:chgData name="Johannes Kebeck" userId="0c857e19-814e-413a-8ace-07497d6bfeef" providerId="ADAL" clId="{231A012B-E5D3-48FF-BF65-F96AAB7C214D}" dt="2022-06-15T16:41:46.103" v="4841" actId="22"/>
          <ac:picMkLst>
            <pc:docMk/>
            <pc:sldMk cId="3148533960" sldId="2147470688"/>
            <ac:picMk id="4" creationId="{EF91D11D-342B-3CA6-A969-51EA0F910FC4}"/>
          </ac:picMkLst>
        </pc:picChg>
      </pc:sldChg>
      <pc:sldChg chg="modSp add mod">
        <pc:chgData name="Johannes Kebeck" userId="0c857e19-814e-413a-8ace-07497d6bfeef" providerId="ADAL" clId="{231A012B-E5D3-48FF-BF65-F96AAB7C214D}" dt="2022-06-15T16:42:36.060" v="4863" actId="20577"/>
        <pc:sldMkLst>
          <pc:docMk/>
          <pc:sldMk cId="544935343" sldId="2147470689"/>
        </pc:sldMkLst>
        <pc:spChg chg="mod">
          <ac:chgData name="Johannes Kebeck" userId="0c857e19-814e-413a-8ace-07497d6bfeef" providerId="ADAL" clId="{231A012B-E5D3-48FF-BF65-F96AAB7C214D}" dt="2022-06-15T16:42:36.060" v="4863" actId="20577"/>
          <ac:spMkLst>
            <pc:docMk/>
            <pc:sldMk cId="544935343" sldId="2147470689"/>
            <ac:spMk id="8" creationId="{1DA2E8EE-B85D-4ADF-867C-519CAF8EA46F}"/>
          </ac:spMkLst>
        </pc:spChg>
      </pc:sldChg>
      <pc:sldChg chg="addSp modSp new mod">
        <pc:chgData name="Johannes Kebeck" userId="0c857e19-814e-413a-8ace-07497d6bfeef" providerId="ADAL" clId="{231A012B-E5D3-48FF-BF65-F96AAB7C214D}" dt="2022-06-15T21:02:04.689" v="6203" actId="20577"/>
        <pc:sldMkLst>
          <pc:docMk/>
          <pc:sldMk cId="4097974445" sldId="2147470690"/>
        </pc:sldMkLst>
        <pc:spChg chg="add mod">
          <ac:chgData name="Johannes Kebeck" userId="0c857e19-814e-413a-8ace-07497d6bfeef" providerId="ADAL" clId="{231A012B-E5D3-48FF-BF65-F96AAB7C214D}" dt="2022-06-15T21:02:04.689" v="6203" actId="20577"/>
          <ac:spMkLst>
            <pc:docMk/>
            <pc:sldMk cId="4097974445" sldId="2147470690"/>
            <ac:spMk id="6" creationId="{7A0B5C4A-21CC-DC34-CA76-23C0469502EA}"/>
          </ac:spMkLst>
        </pc:spChg>
        <pc:picChg chg="add">
          <ac:chgData name="Johannes Kebeck" userId="0c857e19-814e-413a-8ace-07497d6bfeef" providerId="ADAL" clId="{231A012B-E5D3-48FF-BF65-F96AAB7C214D}" dt="2022-06-15T16:43:34.363" v="4894" actId="22"/>
          <ac:picMkLst>
            <pc:docMk/>
            <pc:sldMk cId="4097974445" sldId="2147470690"/>
            <ac:picMk id="4" creationId="{9C862202-A2EC-0157-D486-3C0CDB20B82E}"/>
          </ac:picMkLst>
        </pc:picChg>
      </pc:sldChg>
      <pc:sldChg chg="addSp modSp new mod">
        <pc:chgData name="Johannes Kebeck" userId="0c857e19-814e-413a-8ace-07497d6bfeef" providerId="ADAL" clId="{231A012B-E5D3-48FF-BF65-F96AAB7C214D}" dt="2022-06-15T21:03:14.439" v="6413" actId="5793"/>
        <pc:sldMkLst>
          <pc:docMk/>
          <pc:sldMk cId="662041836" sldId="2147470691"/>
        </pc:sldMkLst>
        <pc:spChg chg="add mod">
          <ac:chgData name="Johannes Kebeck" userId="0c857e19-814e-413a-8ace-07497d6bfeef" providerId="ADAL" clId="{231A012B-E5D3-48FF-BF65-F96AAB7C214D}" dt="2022-06-15T21:03:14.439" v="6413" actId="5793"/>
          <ac:spMkLst>
            <pc:docMk/>
            <pc:sldMk cId="662041836" sldId="2147470691"/>
            <ac:spMk id="6" creationId="{F4CD4B93-7BD1-0204-2C3C-C6B26874E004}"/>
          </ac:spMkLst>
        </pc:spChg>
        <pc:picChg chg="add">
          <ac:chgData name="Johannes Kebeck" userId="0c857e19-814e-413a-8ace-07497d6bfeef" providerId="ADAL" clId="{231A012B-E5D3-48FF-BF65-F96AAB7C214D}" dt="2022-06-15T16:44:19.398" v="4896" actId="22"/>
          <ac:picMkLst>
            <pc:docMk/>
            <pc:sldMk cId="662041836" sldId="2147470691"/>
            <ac:picMk id="4" creationId="{05FF811C-F66D-545A-59B0-B5D59828507D}"/>
          </ac:picMkLst>
        </pc:picChg>
      </pc:sldChg>
      <pc:sldChg chg="addSp delSp modSp new mod">
        <pc:chgData name="Johannes Kebeck" userId="0c857e19-814e-413a-8ace-07497d6bfeef" providerId="ADAL" clId="{231A012B-E5D3-48FF-BF65-F96AAB7C214D}" dt="2022-06-15T21:04:05.419" v="6496" actId="20577"/>
        <pc:sldMkLst>
          <pc:docMk/>
          <pc:sldMk cId="704194806" sldId="2147470692"/>
        </pc:sldMkLst>
        <pc:spChg chg="add mod">
          <ac:chgData name="Johannes Kebeck" userId="0c857e19-814e-413a-8ace-07497d6bfeef" providerId="ADAL" clId="{231A012B-E5D3-48FF-BF65-F96AAB7C214D}" dt="2022-06-15T21:04:05.419" v="6496" actId="20577"/>
          <ac:spMkLst>
            <pc:docMk/>
            <pc:sldMk cId="704194806" sldId="2147470692"/>
            <ac:spMk id="8" creationId="{94623AEC-91FF-C7E5-F273-AE6E4F316163}"/>
          </ac:spMkLst>
        </pc:spChg>
        <pc:picChg chg="add del">
          <ac:chgData name="Johannes Kebeck" userId="0c857e19-814e-413a-8ace-07497d6bfeef" providerId="ADAL" clId="{231A012B-E5D3-48FF-BF65-F96AAB7C214D}" dt="2022-06-15T16:44:48.665" v="4899" actId="478"/>
          <ac:picMkLst>
            <pc:docMk/>
            <pc:sldMk cId="704194806" sldId="2147470692"/>
            <ac:picMk id="4" creationId="{23CB7C9F-5AA9-647F-7635-7E605345DE13}"/>
          </ac:picMkLst>
        </pc:picChg>
        <pc:picChg chg="add">
          <ac:chgData name="Johannes Kebeck" userId="0c857e19-814e-413a-8ace-07497d6bfeef" providerId="ADAL" clId="{231A012B-E5D3-48FF-BF65-F96AAB7C214D}" dt="2022-06-15T16:44:49.168" v="4900" actId="22"/>
          <ac:picMkLst>
            <pc:docMk/>
            <pc:sldMk cId="704194806" sldId="2147470692"/>
            <ac:picMk id="6" creationId="{526249C9-8843-40FE-F350-09AD42FBB045}"/>
          </ac:picMkLst>
        </pc:picChg>
      </pc:sldChg>
      <pc:sldChg chg="addSp modSp new mod">
        <pc:chgData name="Johannes Kebeck" userId="0c857e19-814e-413a-8ace-07497d6bfeef" providerId="ADAL" clId="{231A012B-E5D3-48FF-BF65-F96AAB7C214D}" dt="2022-06-15T21:04:29.339" v="6519" actId="5793"/>
        <pc:sldMkLst>
          <pc:docMk/>
          <pc:sldMk cId="1447828217" sldId="2147470693"/>
        </pc:sldMkLst>
        <pc:spChg chg="add mod">
          <ac:chgData name="Johannes Kebeck" userId="0c857e19-814e-413a-8ace-07497d6bfeef" providerId="ADAL" clId="{231A012B-E5D3-48FF-BF65-F96AAB7C214D}" dt="2022-06-15T21:04:29.339" v="6519" actId="5793"/>
          <ac:spMkLst>
            <pc:docMk/>
            <pc:sldMk cId="1447828217" sldId="2147470693"/>
            <ac:spMk id="6" creationId="{78B025FA-460A-D2C5-2404-232DE588ED55}"/>
          </ac:spMkLst>
        </pc:spChg>
        <pc:picChg chg="add">
          <ac:chgData name="Johannes Kebeck" userId="0c857e19-814e-413a-8ace-07497d6bfeef" providerId="ADAL" clId="{231A012B-E5D3-48FF-BF65-F96AAB7C214D}" dt="2022-06-15T16:45:04.871" v="4902" actId="22"/>
          <ac:picMkLst>
            <pc:docMk/>
            <pc:sldMk cId="1447828217" sldId="2147470693"/>
            <ac:picMk id="4" creationId="{FAB84A32-E496-B3EF-FF71-90FAF40927F6}"/>
          </ac:picMkLst>
        </pc:picChg>
      </pc:sldChg>
      <pc:sldChg chg="addSp modSp new mod">
        <pc:chgData name="Johannes Kebeck" userId="0c857e19-814e-413a-8ace-07497d6bfeef" providerId="ADAL" clId="{231A012B-E5D3-48FF-BF65-F96AAB7C214D}" dt="2022-06-15T21:05:41.991" v="6641" actId="20577"/>
        <pc:sldMkLst>
          <pc:docMk/>
          <pc:sldMk cId="1788820479" sldId="2147470694"/>
        </pc:sldMkLst>
        <pc:spChg chg="add mod">
          <ac:chgData name="Johannes Kebeck" userId="0c857e19-814e-413a-8ace-07497d6bfeef" providerId="ADAL" clId="{231A012B-E5D3-48FF-BF65-F96AAB7C214D}" dt="2022-06-15T21:05:41.991" v="6641" actId="20577"/>
          <ac:spMkLst>
            <pc:docMk/>
            <pc:sldMk cId="1788820479" sldId="2147470694"/>
            <ac:spMk id="6" creationId="{595F4EA0-6C96-F52C-8E6D-BEFB40D2DA01}"/>
          </ac:spMkLst>
        </pc:spChg>
        <pc:picChg chg="add">
          <ac:chgData name="Johannes Kebeck" userId="0c857e19-814e-413a-8ace-07497d6bfeef" providerId="ADAL" clId="{231A012B-E5D3-48FF-BF65-F96AAB7C214D}" dt="2022-06-15T16:45:35.352" v="4904" actId="22"/>
          <ac:picMkLst>
            <pc:docMk/>
            <pc:sldMk cId="1788820479" sldId="2147470694"/>
            <ac:picMk id="4" creationId="{EABE1814-78D2-8487-5D67-4C87F0D8F7A7}"/>
          </ac:picMkLst>
        </pc:picChg>
      </pc:sldChg>
      <pc:sldChg chg="addSp modSp new mod">
        <pc:chgData name="Johannes Kebeck" userId="0c857e19-814e-413a-8ace-07497d6bfeef" providerId="ADAL" clId="{231A012B-E5D3-48FF-BF65-F96AAB7C214D}" dt="2022-06-15T21:06:32.858" v="6674" actId="20577"/>
        <pc:sldMkLst>
          <pc:docMk/>
          <pc:sldMk cId="1505843384" sldId="2147470695"/>
        </pc:sldMkLst>
        <pc:spChg chg="add mod">
          <ac:chgData name="Johannes Kebeck" userId="0c857e19-814e-413a-8ace-07497d6bfeef" providerId="ADAL" clId="{231A012B-E5D3-48FF-BF65-F96AAB7C214D}" dt="2022-06-15T21:06:32.858" v="6674" actId="20577"/>
          <ac:spMkLst>
            <pc:docMk/>
            <pc:sldMk cId="1505843384" sldId="2147470695"/>
            <ac:spMk id="6" creationId="{F19E301C-8473-DD43-A321-3584E22797F7}"/>
          </ac:spMkLst>
        </pc:spChg>
        <pc:picChg chg="add">
          <ac:chgData name="Johannes Kebeck" userId="0c857e19-814e-413a-8ace-07497d6bfeef" providerId="ADAL" clId="{231A012B-E5D3-48FF-BF65-F96AAB7C214D}" dt="2022-06-15T16:45:50.607" v="4906" actId="22"/>
          <ac:picMkLst>
            <pc:docMk/>
            <pc:sldMk cId="1505843384" sldId="2147470695"/>
            <ac:picMk id="4" creationId="{842937B1-97B4-69E9-0B49-AAA1CAE7339E}"/>
          </ac:picMkLst>
        </pc:picChg>
      </pc:sldChg>
      <pc:sldChg chg="addSp delSp modSp new mod">
        <pc:chgData name="Johannes Kebeck" userId="0c857e19-814e-413a-8ace-07497d6bfeef" providerId="ADAL" clId="{231A012B-E5D3-48FF-BF65-F96AAB7C214D}" dt="2022-06-15T21:07:12.507" v="6747" actId="20577"/>
        <pc:sldMkLst>
          <pc:docMk/>
          <pc:sldMk cId="1470624043" sldId="2147470696"/>
        </pc:sldMkLst>
        <pc:spChg chg="add del">
          <ac:chgData name="Johannes Kebeck" userId="0c857e19-814e-413a-8ace-07497d6bfeef" providerId="ADAL" clId="{231A012B-E5D3-48FF-BF65-F96AAB7C214D}" dt="2022-06-15T21:05:49.505" v="6643" actId="478"/>
          <ac:spMkLst>
            <pc:docMk/>
            <pc:sldMk cId="1470624043" sldId="2147470696"/>
            <ac:spMk id="6" creationId="{DA516F11-BF47-6E82-3071-F480ABB82C69}"/>
          </ac:spMkLst>
        </pc:spChg>
        <pc:spChg chg="add del">
          <ac:chgData name="Johannes Kebeck" userId="0c857e19-814e-413a-8ace-07497d6bfeef" providerId="ADAL" clId="{231A012B-E5D3-48FF-BF65-F96AAB7C214D}" dt="2022-06-15T21:05:56.637" v="6645" actId="22"/>
          <ac:spMkLst>
            <pc:docMk/>
            <pc:sldMk cId="1470624043" sldId="2147470696"/>
            <ac:spMk id="8" creationId="{DD25C1CF-3B3D-B633-AF1F-CF129D474437}"/>
          </ac:spMkLst>
        </pc:spChg>
        <pc:spChg chg="add mod">
          <ac:chgData name="Johannes Kebeck" userId="0c857e19-814e-413a-8ace-07497d6bfeef" providerId="ADAL" clId="{231A012B-E5D3-48FF-BF65-F96AAB7C214D}" dt="2022-06-15T21:07:12.507" v="6747" actId="20577"/>
          <ac:spMkLst>
            <pc:docMk/>
            <pc:sldMk cId="1470624043" sldId="2147470696"/>
            <ac:spMk id="10" creationId="{F54DEA97-1F42-CE0B-A1D9-44F9B25EABF8}"/>
          </ac:spMkLst>
        </pc:spChg>
        <pc:picChg chg="add">
          <ac:chgData name="Johannes Kebeck" userId="0c857e19-814e-413a-8ace-07497d6bfeef" providerId="ADAL" clId="{231A012B-E5D3-48FF-BF65-F96AAB7C214D}" dt="2022-06-15T16:46:05.328" v="4908" actId="22"/>
          <ac:picMkLst>
            <pc:docMk/>
            <pc:sldMk cId="1470624043" sldId="2147470696"/>
            <ac:picMk id="4" creationId="{E473B922-EE70-0024-1CD0-8FDDC18782B1}"/>
          </ac:picMkLst>
        </pc:picChg>
      </pc:sldChg>
      <pc:sldChg chg="addSp new del mod">
        <pc:chgData name="Johannes Kebeck" userId="0c857e19-814e-413a-8ace-07497d6bfeef" providerId="ADAL" clId="{231A012B-E5D3-48FF-BF65-F96AAB7C214D}" dt="2022-06-15T21:07:24.323" v="6748" actId="47"/>
        <pc:sldMkLst>
          <pc:docMk/>
          <pc:sldMk cId="344817580" sldId="2147470697"/>
        </pc:sldMkLst>
        <pc:picChg chg="add">
          <ac:chgData name="Johannes Kebeck" userId="0c857e19-814e-413a-8ace-07497d6bfeef" providerId="ADAL" clId="{231A012B-E5D3-48FF-BF65-F96AAB7C214D}" dt="2022-06-15T16:46:17.803" v="4910" actId="22"/>
          <ac:picMkLst>
            <pc:docMk/>
            <pc:sldMk cId="344817580" sldId="2147470697"/>
            <ac:picMk id="4" creationId="{C1123707-1C74-4980-3C86-FD536119D9D9}"/>
          </ac:picMkLst>
        </pc:picChg>
      </pc:sldChg>
      <pc:sldChg chg="addSp modSp new mod">
        <pc:chgData name="Johannes Kebeck" userId="0c857e19-814e-413a-8ace-07497d6bfeef" providerId="ADAL" clId="{231A012B-E5D3-48FF-BF65-F96AAB7C214D}" dt="2022-06-15T21:07:39.081" v="6751" actId="6549"/>
        <pc:sldMkLst>
          <pc:docMk/>
          <pc:sldMk cId="2911869352" sldId="2147470698"/>
        </pc:sldMkLst>
        <pc:spChg chg="add mod">
          <ac:chgData name="Johannes Kebeck" userId="0c857e19-814e-413a-8ace-07497d6bfeef" providerId="ADAL" clId="{231A012B-E5D3-48FF-BF65-F96AAB7C214D}" dt="2022-06-15T21:07:39.081" v="6751" actId="6549"/>
          <ac:spMkLst>
            <pc:docMk/>
            <pc:sldMk cId="2911869352" sldId="2147470698"/>
            <ac:spMk id="6" creationId="{9CFF7946-4124-8792-A85D-DADB8CA2085E}"/>
          </ac:spMkLst>
        </pc:spChg>
        <pc:picChg chg="add">
          <ac:chgData name="Johannes Kebeck" userId="0c857e19-814e-413a-8ace-07497d6bfeef" providerId="ADAL" clId="{231A012B-E5D3-48FF-BF65-F96AAB7C214D}" dt="2022-06-15T16:46:24.720" v="4912" actId="22"/>
          <ac:picMkLst>
            <pc:docMk/>
            <pc:sldMk cId="2911869352" sldId="2147470698"/>
            <ac:picMk id="4" creationId="{E3FCFD25-4FEF-58F8-F537-51A1C6F97737}"/>
          </ac:picMkLst>
        </pc:picChg>
      </pc:sldChg>
      <pc:sldChg chg="addSp modSp new mod">
        <pc:chgData name="Johannes Kebeck" userId="0c857e19-814e-413a-8ace-07497d6bfeef" providerId="ADAL" clId="{231A012B-E5D3-48FF-BF65-F96AAB7C214D}" dt="2022-06-15T21:08:10.995" v="6827" actId="5793"/>
        <pc:sldMkLst>
          <pc:docMk/>
          <pc:sldMk cId="2339632242" sldId="2147470699"/>
        </pc:sldMkLst>
        <pc:spChg chg="add mod">
          <ac:chgData name="Johannes Kebeck" userId="0c857e19-814e-413a-8ace-07497d6bfeef" providerId="ADAL" clId="{231A012B-E5D3-48FF-BF65-F96AAB7C214D}" dt="2022-06-15T21:08:10.995" v="6827" actId="5793"/>
          <ac:spMkLst>
            <pc:docMk/>
            <pc:sldMk cId="2339632242" sldId="2147470699"/>
            <ac:spMk id="6" creationId="{86DD5572-A92E-143F-C2DA-4A26BA003BE5}"/>
          </ac:spMkLst>
        </pc:spChg>
        <pc:picChg chg="add">
          <ac:chgData name="Johannes Kebeck" userId="0c857e19-814e-413a-8ace-07497d6bfeef" providerId="ADAL" clId="{231A012B-E5D3-48FF-BF65-F96AAB7C214D}" dt="2022-06-15T16:48:01.508" v="4914" actId="22"/>
          <ac:picMkLst>
            <pc:docMk/>
            <pc:sldMk cId="2339632242" sldId="2147470699"/>
            <ac:picMk id="4" creationId="{BDEAB03F-9FC6-6DCE-4B37-21726B5F459D}"/>
          </ac:picMkLst>
        </pc:picChg>
      </pc:sldChg>
      <pc:sldChg chg="addSp modSp new mod">
        <pc:chgData name="Johannes Kebeck" userId="0c857e19-814e-413a-8ace-07497d6bfeef" providerId="ADAL" clId="{231A012B-E5D3-48FF-BF65-F96AAB7C214D}" dt="2022-06-15T21:09:21.646" v="7000" actId="20577"/>
        <pc:sldMkLst>
          <pc:docMk/>
          <pc:sldMk cId="2114304607" sldId="2147470700"/>
        </pc:sldMkLst>
        <pc:spChg chg="add mod">
          <ac:chgData name="Johannes Kebeck" userId="0c857e19-814e-413a-8ace-07497d6bfeef" providerId="ADAL" clId="{231A012B-E5D3-48FF-BF65-F96AAB7C214D}" dt="2022-06-15T21:09:21.646" v="7000" actId="20577"/>
          <ac:spMkLst>
            <pc:docMk/>
            <pc:sldMk cId="2114304607" sldId="2147470700"/>
            <ac:spMk id="6" creationId="{D2B6914B-4198-CA72-5C61-7DE14DD882F8}"/>
          </ac:spMkLst>
        </pc:spChg>
        <pc:picChg chg="add">
          <ac:chgData name="Johannes Kebeck" userId="0c857e19-814e-413a-8ace-07497d6bfeef" providerId="ADAL" clId="{231A012B-E5D3-48FF-BF65-F96AAB7C214D}" dt="2022-06-15T16:48:34.495" v="4916" actId="22"/>
          <ac:picMkLst>
            <pc:docMk/>
            <pc:sldMk cId="2114304607" sldId="2147470700"/>
            <ac:picMk id="4" creationId="{3BEF5C1C-8203-6514-8F3D-ED1D88220726}"/>
          </ac:picMkLst>
        </pc:picChg>
      </pc:sldChg>
      <pc:sldChg chg="addSp modSp new mod">
        <pc:chgData name="Johannes Kebeck" userId="0c857e19-814e-413a-8ace-07497d6bfeef" providerId="ADAL" clId="{231A012B-E5D3-48FF-BF65-F96AAB7C214D}" dt="2022-06-15T21:11:37.282" v="7167" actId="20577"/>
        <pc:sldMkLst>
          <pc:docMk/>
          <pc:sldMk cId="4134872390" sldId="2147470701"/>
        </pc:sldMkLst>
        <pc:spChg chg="add mod">
          <ac:chgData name="Johannes Kebeck" userId="0c857e19-814e-413a-8ace-07497d6bfeef" providerId="ADAL" clId="{231A012B-E5D3-48FF-BF65-F96AAB7C214D}" dt="2022-06-15T21:11:37.282" v="7167" actId="20577"/>
          <ac:spMkLst>
            <pc:docMk/>
            <pc:sldMk cId="4134872390" sldId="2147470701"/>
            <ac:spMk id="6" creationId="{AC12F955-14E5-AB11-80BF-AD17699692A3}"/>
          </ac:spMkLst>
        </pc:spChg>
        <pc:picChg chg="add">
          <ac:chgData name="Johannes Kebeck" userId="0c857e19-814e-413a-8ace-07497d6bfeef" providerId="ADAL" clId="{231A012B-E5D3-48FF-BF65-F96AAB7C214D}" dt="2022-06-15T16:53:09.493" v="4918" actId="22"/>
          <ac:picMkLst>
            <pc:docMk/>
            <pc:sldMk cId="4134872390" sldId="2147470701"/>
            <ac:picMk id="4" creationId="{E93676CD-1E60-EF93-2BDD-80AEE62FC3E8}"/>
          </ac:picMkLst>
        </pc:picChg>
      </pc:sldChg>
      <pc:sldChg chg="addSp modSp new mod modNotesTx">
        <pc:chgData name="Johannes Kebeck" userId="0c857e19-814e-413a-8ace-07497d6bfeef" providerId="ADAL" clId="{231A012B-E5D3-48FF-BF65-F96AAB7C214D}" dt="2022-06-15T21:12:24.096" v="7287" actId="20577"/>
        <pc:sldMkLst>
          <pc:docMk/>
          <pc:sldMk cId="2638753828" sldId="2147470702"/>
        </pc:sldMkLst>
        <pc:spChg chg="add mod">
          <ac:chgData name="Johannes Kebeck" userId="0c857e19-814e-413a-8ace-07497d6bfeef" providerId="ADAL" clId="{231A012B-E5D3-48FF-BF65-F96AAB7C214D}" dt="2022-06-15T21:12:24.096" v="7287" actId="20577"/>
          <ac:spMkLst>
            <pc:docMk/>
            <pc:sldMk cId="2638753828" sldId="2147470702"/>
            <ac:spMk id="6" creationId="{2078A308-DAD6-C2EB-B612-227A06D1FED2}"/>
          </ac:spMkLst>
        </pc:spChg>
        <pc:picChg chg="add">
          <ac:chgData name="Johannes Kebeck" userId="0c857e19-814e-413a-8ace-07497d6bfeef" providerId="ADAL" clId="{231A012B-E5D3-48FF-BF65-F96AAB7C214D}" dt="2022-06-15T16:55:35.706" v="4920" actId="22"/>
          <ac:picMkLst>
            <pc:docMk/>
            <pc:sldMk cId="2638753828" sldId="2147470702"/>
            <ac:picMk id="4" creationId="{75FAD63A-FD73-75ED-8E28-6BB6FE5F93D1}"/>
          </ac:picMkLst>
        </pc:picChg>
      </pc:sldChg>
      <pc:sldChg chg="addSp modSp new mod modNotesTx">
        <pc:chgData name="Johannes Kebeck" userId="0c857e19-814e-413a-8ace-07497d6bfeef" providerId="ADAL" clId="{231A012B-E5D3-48FF-BF65-F96AAB7C214D}" dt="2022-06-15T21:13:37.947" v="7337" actId="20577"/>
        <pc:sldMkLst>
          <pc:docMk/>
          <pc:sldMk cId="701890566" sldId="2147470703"/>
        </pc:sldMkLst>
        <pc:spChg chg="add mod">
          <ac:chgData name="Johannes Kebeck" userId="0c857e19-814e-413a-8ace-07497d6bfeef" providerId="ADAL" clId="{231A012B-E5D3-48FF-BF65-F96AAB7C214D}" dt="2022-06-15T21:13:37.947" v="7337" actId="20577"/>
          <ac:spMkLst>
            <pc:docMk/>
            <pc:sldMk cId="701890566" sldId="2147470703"/>
            <ac:spMk id="6" creationId="{1F77255E-00E5-2270-43C0-69A1BC944B54}"/>
          </ac:spMkLst>
        </pc:spChg>
        <pc:picChg chg="add">
          <ac:chgData name="Johannes Kebeck" userId="0c857e19-814e-413a-8ace-07497d6bfeef" providerId="ADAL" clId="{231A012B-E5D3-48FF-BF65-F96AAB7C214D}" dt="2022-06-15T16:58:39.886" v="4943" actId="22"/>
          <ac:picMkLst>
            <pc:docMk/>
            <pc:sldMk cId="701890566" sldId="2147470703"/>
            <ac:picMk id="4" creationId="{D7B15C4D-2D87-03AB-56D8-E1AB8DC18764}"/>
          </ac:picMkLst>
        </pc:picChg>
      </pc:sldChg>
      <pc:sldChg chg="addSp modSp new mod">
        <pc:chgData name="Johannes Kebeck" userId="0c857e19-814e-413a-8ace-07497d6bfeef" providerId="ADAL" clId="{231A012B-E5D3-48FF-BF65-F96AAB7C214D}" dt="2022-06-15T21:14:36.690" v="7444" actId="6549"/>
        <pc:sldMkLst>
          <pc:docMk/>
          <pc:sldMk cId="915361211" sldId="2147470704"/>
        </pc:sldMkLst>
        <pc:spChg chg="add mod">
          <ac:chgData name="Johannes Kebeck" userId="0c857e19-814e-413a-8ace-07497d6bfeef" providerId="ADAL" clId="{231A012B-E5D3-48FF-BF65-F96AAB7C214D}" dt="2022-06-15T21:14:36.690" v="7444" actId="6549"/>
          <ac:spMkLst>
            <pc:docMk/>
            <pc:sldMk cId="915361211" sldId="2147470704"/>
            <ac:spMk id="6" creationId="{F0E8F8C8-DEEF-D4F3-B3F9-A74604BEACDB}"/>
          </ac:spMkLst>
        </pc:spChg>
        <pc:picChg chg="add">
          <ac:chgData name="Johannes Kebeck" userId="0c857e19-814e-413a-8ace-07497d6bfeef" providerId="ADAL" clId="{231A012B-E5D3-48FF-BF65-F96AAB7C214D}" dt="2022-06-15T16:59:20.268" v="4945" actId="22"/>
          <ac:picMkLst>
            <pc:docMk/>
            <pc:sldMk cId="915361211" sldId="2147470704"/>
            <ac:picMk id="4" creationId="{D4AD5BD4-07A9-6EEC-5936-698154B0BE36}"/>
          </ac:picMkLst>
        </pc:picChg>
      </pc:sldChg>
      <pc:sldChg chg="addSp delSp modSp new mod">
        <pc:chgData name="Johannes Kebeck" userId="0c857e19-814e-413a-8ace-07497d6bfeef" providerId="ADAL" clId="{231A012B-E5D3-48FF-BF65-F96AAB7C214D}" dt="2022-06-15T21:15:17.802" v="7525" actId="5793"/>
        <pc:sldMkLst>
          <pc:docMk/>
          <pc:sldMk cId="3978112156" sldId="2147470705"/>
        </pc:sldMkLst>
        <pc:spChg chg="add mod">
          <ac:chgData name="Johannes Kebeck" userId="0c857e19-814e-413a-8ace-07497d6bfeef" providerId="ADAL" clId="{231A012B-E5D3-48FF-BF65-F96AAB7C214D}" dt="2022-06-15T21:15:17.802" v="7525" actId="5793"/>
          <ac:spMkLst>
            <pc:docMk/>
            <pc:sldMk cId="3978112156" sldId="2147470705"/>
            <ac:spMk id="8" creationId="{5CA9A097-9B64-2E75-824D-0A9279C3C1D2}"/>
          </ac:spMkLst>
        </pc:spChg>
        <pc:picChg chg="add del mod">
          <ac:chgData name="Johannes Kebeck" userId="0c857e19-814e-413a-8ace-07497d6bfeef" providerId="ADAL" clId="{231A012B-E5D3-48FF-BF65-F96AAB7C214D}" dt="2022-06-15T17:00:05.574" v="4950" actId="478"/>
          <ac:picMkLst>
            <pc:docMk/>
            <pc:sldMk cId="3978112156" sldId="2147470705"/>
            <ac:picMk id="4" creationId="{A262434A-3BF8-CB84-4F44-3F343EBD5E85}"/>
          </ac:picMkLst>
        </pc:picChg>
        <pc:picChg chg="add">
          <ac:chgData name="Johannes Kebeck" userId="0c857e19-814e-413a-8ace-07497d6bfeef" providerId="ADAL" clId="{231A012B-E5D3-48FF-BF65-F96AAB7C214D}" dt="2022-06-15T17:00:06.068" v="4951" actId="22"/>
          <ac:picMkLst>
            <pc:docMk/>
            <pc:sldMk cId="3978112156" sldId="2147470705"/>
            <ac:picMk id="6" creationId="{B8CF6D89-17FA-373D-723C-A17FD43BD1E9}"/>
          </ac:picMkLst>
        </pc:picChg>
      </pc:sldChg>
      <pc:sldChg chg="addSp modSp new mod">
        <pc:chgData name="Johannes Kebeck" userId="0c857e19-814e-413a-8ace-07497d6bfeef" providerId="ADAL" clId="{231A012B-E5D3-48FF-BF65-F96AAB7C214D}" dt="2022-06-15T21:16:54.783" v="7696" actId="1076"/>
        <pc:sldMkLst>
          <pc:docMk/>
          <pc:sldMk cId="3292061248" sldId="2147470706"/>
        </pc:sldMkLst>
        <pc:spChg chg="add mod">
          <ac:chgData name="Johannes Kebeck" userId="0c857e19-814e-413a-8ace-07497d6bfeef" providerId="ADAL" clId="{231A012B-E5D3-48FF-BF65-F96AAB7C214D}" dt="2022-06-15T21:16:54.783" v="7696" actId="1076"/>
          <ac:spMkLst>
            <pc:docMk/>
            <pc:sldMk cId="3292061248" sldId="2147470706"/>
            <ac:spMk id="6" creationId="{DC5F7118-606C-0CCD-9C0A-C2CFBCAED910}"/>
          </ac:spMkLst>
        </pc:spChg>
        <pc:picChg chg="add">
          <ac:chgData name="Johannes Kebeck" userId="0c857e19-814e-413a-8ace-07497d6bfeef" providerId="ADAL" clId="{231A012B-E5D3-48FF-BF65-F96AAB7C214D}" dt="2022-06-15T17:00:45.181" v="4952" actId="22"/>
          <ac:picMkLst>
            <pc:docMk/>
            <pc:sldMk cId="3292061248" sldId="2147470706"/>
            <ac:picMk id="4" creationId="{7D9880F3-F5EB-CD01-C4D3-C6C324922A96}"/>
          </ac:picMkLst>
        </pc:picChg>
      </pc:sldChg>
      <pc:sldChg chg="addSp modSp new mod">
        <pc:chgData name="Johannes Kebeck" userId="0c857e19-814e-413a-8ace-07497d6bfeef" providerId="ADAL" clId="{231A012B-E5D3-48FF-BF65-F96AAB7C214D}" dt="2022-06-15T21:16:31.565" v="7694" actId="20577"/>
        <pc:sldMkLst>
          <pc:docMk/>
          <pc:sldMk cId="471781330" sldId="2147470707"/>
        </pc:sldMkLst>
        <pc:spChg chg="add mod">
          <ac:chgData name="Johannes Kebeck" userId="0c857e19-814e-413a-8ace-07497d6bfeef" providerId="ADAL" clId="{231A012B-E5D3-48FF-BF65-F96AAB7C214D}" dt="2022-06-15T21:16:31.565" v="7694" actId="20577"/>
          <ac:spMkLst>
            <pc:docMk/>
            <pc:sldMk cId="471781330" sldId="2147470707"/>
            <ac:spMk id="6" creationId="{8B1C4FE9-7D0A-081D-D0D6-1E887A5E4BCA}"/>
          </ac:spMkLst>
        </pc:spChg>
        <pc:picChg chg="add">
          <ac:chgData name="Johannes Kebeck" userId="0c857e19-814e-413a-8ace-07497d6bfeef" providerId="ADAL" clId="{231A012B-E5D3-48FF-BF65-F96AAB7C214D}" dt="2022-06-15T17:02:38.090" v="4954" actId="22"/>
          <ac:picMkLst>
            <pc:docMk/>
            <pc:sldMk cId="471781330" sldId="2147470707"/>
            <ac:picMk id="4" creationId="{557F4332-D2FF-646C-45A4-A3C8D26AF1CB}"/>
          </ac:picMkLst>
        </pc:picChg>
      </pc:sldChg>
      <pc:sldChg chg="addSp modSp new mod">
        <pc:chgData name="Johannes Kebeck" userId="0c857e19-814e-413a-8ace-07497d6bfeef" providerId="ADAL" clId="{231A012B-E5D3-48FF-BF65-F96AAB7C214D}" dt="2022-06-15T21:17:18.607" v="7747" actId="20577"/>
        <pc:sldMkLst>
          <pc:docMk/>
          <pc:sldMk cId="2657351273" sldId="2147470708"/>
        </pc:sldMkLst>
        <pc:spChg chg="add mod">
          <ac:chgData name="Johannes Kebeck" userId="0c857e19-814e-413a-8ace-07497d6bfeef" providerId="ADAL" clId="{231A012B-E5D3-48FF-BF65-F96AAB7C214D}" dt="2022-06-15T21:17:18.607" v="7747" actId="20577"/>
          <ac:spMkLst>
            <pc:docMk/>
            <pc:sldMk cId="2657351273" sldId="2147470708"/>
            <ac:spMk id="6" creationId="{BD9586AD-C5CA-EAD9-50F7-460F6A600522}"/>
          </ac:spMkLst>
        </pc:spChg>
        <pc:picChg chg="add">
          <ac:chgData name="Johannes Kebeck" userId="0c857e19-814e-413a-8ace-07497d6bfeef" providerId="ADAL" clId="{231A012B-E5D3-48FF-BF65-F96AAB7C214D}" dt="2022-06-15T17:02:44.833" v="4956" actId="22"/>
          <ac:picMkLst>
            <pc:docMk/>
            <pc:sldMk cId="2657351273" sldId="2147470708"/>
            <ac:picMk id="4" creationId="{1B9AC7FC-0CEA-5968-A2DF-8588FCCE8496}"/>
          </ac:picMkLst>
        </pc:picChg>
      </pc:sldChg>
      <pc:sldChg chg="modSp add mod">
        <pc:chgData name="Johannes Kebeck" userId="0c857e19-814e-413a-8ace-07497d6bfeef" providerId="ADAL" clId="{231A012B-E5D3-48FF-BF65-F96AAB7C214D}" dt="2022-06-15T21:18:05.476" v="7789" actId="20577"/>
        <pc:sldMkLst>
          <pc:docMk/>
          <pc:sldMk cId="2427782717" sldId="2147470709"/>
        </pc:sldMkLst>
        <pc:spChg chg="mod">
          <ac:chgData name="Johannes Kebeck" userId="0c857e19-814e-413a-8ace-07497d6bfeef" providerId="ADAL" clId="{231A012B-E5D3-48FF-BF65-F96AAB7C214D}" dt="2022-06-15T21:18:05.476" v="7789" actId="20577"/>
          <ac:spMkLst>
            <pc:docMk/>
            <pc:sldMk cId="2427782717" sldId="2147470709"/>
            <ac:spMk id="6" creationId="{BD9586AD-C5CA-EAD9-50F7-460F6A600522}"/>
          </ac:spMkLst>
        </pc:spChg>
      </pc:sldChg>
      <pc:sldChg chg="modSp add mod">
        <pc:chgData name="Johannes Kebeck" userId="0c857e19-814e-413a-8ace-07497d6bfeef" providerId="ADAL" clId="{231A012B-E5D3-48FF-BF65-F96AAB7C214D}" dt="2022-06-15T21:22:57.428" v="7862" actId="20577"/>
        <pc:sldMkLst>
          <pc:docMk/>
          <pc:sldMk cId="1925030017" sldId="2147470710"/>
        </pc:sldMkLst>
        <pc:spChg chg="mod">
          <ac:chgData name="Johannes Kebeck" userId="0c857e19-814e-413a-8ace-07497d6bfeef" providerId="ADAL" clId="{231A012B-E5D3-48FF-BF65-F96AAB7C214D}" dt="2022-06-15T21:22:57.428" v="7862" actId="20577"/>
          <ac:spMkLst>
            <pc:docMk/>
            <pc:sldMk cId="1925030017" sldId="2147470710"/>
            <ac:spMk id="8" creationId="{1DA2E8EE-B85D-4ADF-867C-519CAF8EA46F}"/>
          </ac:spMkLst>
        </pc:spChg>
      </pc:sldChg>
      <pc:sldChg chg="addSp delSp modSp add mod">
        <pc:chgData name="Johannes Kebeck" userId="0c857e19-814e-413a-8ace-07497d6bfeef" providerId="ADAL" clId="{231A012B-E5D3-48FF-BF65-F96AAB7C214D}" dt="2022-06-16T17:51:11.557" v="8947" actId="20577"/>
        <pc:sldMkLst>
          <pc:docMk/>
          <pc:sldMk cId="3054629394" sldId="2147470711"/>
        </pc:sldMkLst>
        <pc:spChg chg="add mod">
          <ac:chgData name="Johannes Kebeck" userId="0c857e19-814e-413a-8ace-07497d6bfeef" providerId="ADAL" clId="{231A012B-E5D3-48FF-BF65-F96AAB7C214D}" dt="2022-06-16T17:51:11.557" v="8947" actId="20577"/>
          <ac:spMkLst>
            <pc:docMk/>
            <pc:sldMk cId="3054629394" sldId="2147470711"/>
            <ac:spMk id="3" creationId="{EF4C367A-7CEF-A42B-B718-CB30F2913EBF}"/>
          </ac:spMkLst>
        </pc:spChg>
        <pc:picChg chg="del">
          <ac:chgData name="Johannes Kebeck" userId="0c857e19-814e-413a-8ace-07497d6bfeef" providerId="ADAL" clId="{231A012B-E5D3-48FF-BF65-F96AAB7C214D}" dt="2022-06-15T21:31:23.826" v="8110" actId="478"/>
          <ac:picMkLst>
            <pc:docMk/>
            <pc:sldMk cId="3054629394" sldId="2147470711"/>
            <ac:picMk id="4" creationId="{75C49986-2221-6B03-F816-DDEAA1004770}"/>
          </ac:picMkLst>
        </pc:picChg>
        <pc:picChg chg="add">
          <ac:chgData name="Johannes Kebeck" userId="0c857e19-814e-413a-8ace-07497d6bfeef" providerId="ADAL" clId="{231A012B-E5D3-48FF-BF65-F96AAB7C214D}" dt="2022-06-15T21:32:36.821" v="8113" actId="22"/>
          <ac:picMkLst>
            <pc:docMk/>
            <pc:sldMk cId="3054629394" sldId="2147470711"/>
            <ac:picMk id="5" creationId="{4B21D36F-6C64-710C-1B51-4AAC26095B4C}"/>
          </ac:picMkLst>
        </pc:picChg>
      </pc:sldChg>
      <pc:sldChg chg="addSp modSp new mod">
        <pc:chgData name="Johannes Kebeck" userId="0c857e19-814e-413a-8ace-07497d6bfeef" providerId="ADAL" clId="{231A012B-E5D3-48FF-BF65-F96AAB7C214D}" dt="2022-06-16T17:52:38.302" v="9047" actId="20577"/>
        <pc:sldMkLst>
          <pc:docMk/>
          <pc:sldMk cId="729747793" sldId="2147470712"/>
        </pc:sldMkLst>
        <pc:spChg chg="add mod">
          <ac:chgData name="Johannes Kebeck" userId="0c857e19-814e-413a-8ace-07497d6bfeef" providerId="ADAL" clId="{231A012B-E5D3-48FF-BF65-F96AAB7C214D}" dt="2022-06-16T17:52:38.302" v="9047" actId="20577"/>
          <ac:spMkLst>
            <pc:docMk/>
            <pc:sldMk cId="729747793" sldId="2147470712"/>
            <ac:spMk id="3" creationId="{BD6CB754-DC3A-0140-4931-F047B80BA3E3}"/>
          </ac:spMkLst>
        </pc:spChg>
        <pc:picChg chg="add">
          <ac:chgData name="Johannes Kebeck" userId="0c857e19-814e-413a-8ace-07497d6bfeef" providerId="ADAL" clId="{231A012B-E5D3-48FF-BF65-F96AAB7C214D}" dt="2022-06-15T21:33:24.688" v="8115" actId="22"/>
          <ac:picMkLst>
            <pc:docMk/>
            <pc:sldMk cId="729747793" sldId="2147470712"/>
            <ac:picMk id="4" creationId="{7521DDB2-3DD5-5696-A046-801A42970CDC}"/>
          </ac:picMkLst>
        </pc:picChg>
      </pc:sldChg>
      <pc:sldChg chg="addSp modSp new mod">
        <pc:chgData name="Johannes Kebeck" userId="0c857e19-814e-413a-8ace-07497d6bfeef" providerId="ADAL" clId="{231A012B-E5D3-48FF-BF65-F96AAB7C214D}" dt="2022-06-16T17:54:48.811" v="9293" actId="313"/>
        <pc:sldMkLst>
          <pc:docMk/>
          <pc:sldMk cId="2066526651" sldId="2147470713"/>
        </pc:sldMkLst>
        <pc:spChg chg="add mod">
          <ac:chgData name="Johannes Kebeck" userId="0c857e19-814e-413a-8ace-07497d6bfeef" providerId="ADAL" clId="{231A012B-E5D3-48FF-BF65-F96AAB7C214D}" dt="2022-06-16T17:54:48.811" v="9293" actId="313"/>
          <ac:spMkLst>
            <pc:docMk/>
            <pc:sldMk cId="2066526651" sldId="2147470713"/>
            <ac:spMk id="3" creationId="{C4C638EC-3A17-52C2-5D5F-3C38D68812E5}"/>
          </ac:spMkLst>
        </pc:spChg>
        <pc:picChg chg="add">
          <ac:chgData name="Johannes Kebeck" userId="0c857e19-814e-413a-8ace-07497d6bfeef" providerId="ADAL" clId="{231A012B-E5D3-48FF-BF65-F96AAB7C214D}" dt="2022-06-15T21:34:08.334" v="8117" actId="22"/>
          <ac:picMkLst>
            <pc:docMk/>
            <pc:sldMk cId="2066526651" sldId="2147470713"/>
            <ac:picMk id="4" creationId="{5A4C9DB5-7693-6AA4-E3FE-10C7A7ED6924}"/>
          </ac:picMkLst>
        </pc:picChg>
      </pc:sldChg>
      <pc:sldChg chg="addSp modSp new mod">
        <pc:chgData name="Johannes Kebeck" userId="0c857e19-814e-413a-8ace-07497d6bfeef" providerId="ADAL" clId="{231A012B-E5D3-48FF-BF65-F96AAB7C214D}" dt="2022-06-16T17:57:33.383" v="9513" actId="20577"/>
        <pc:sldMkLst>
          <pc:docMk/>
          <pc:sldMk cId="1306891808" sldId="2147470714"/>
        </pc:sldMkLst>
        <pc:spChg chg="add mod">
          <ac:chgData name="Johannes Kebeck" userId="0c857e19-814e-413a-8ace-07497d6bfeef" providerId="ADAL" clId="{231A012B-E5D3-48FF-BF65-F96AAB7C214D}" dt="2022-06-16T17:57:33.383" v="9513" actId="20577"/>
          <ac:spMkLst>
            <pc:docMk/>
            <pc:sldMk cId="1306891808" sldId="2147470714"/>
            <ac:spMk id="3" creationId="{23981CF3-92B1-7B16-9FF5-4D188185F6E6}"/>
          </ac:spMkLst>
        </pc:spChg>
        <pc:picChg chg="add">
          <ac:chgData name="Johannes Kebeck" userId="0c857e19-814e-413a-8ace-07497d6bfeef" providerId="ADAL" clId="{231A012B-E5D3-48FF-BF65-F96AAB7C214D}" dt="2022-06-15T21:35:55.326" v="8119" actId="22"/>
          <ac:picMkLst>
            <pc:docMk/>
            <pc:sldMk cId="1306891808" sldId="2147470714"/>
            <ac:picMk id="4" creationId="{FCCE9C7A-3FF9-9E9E-D0EA-E29C2D0DD584}"/>
          </ac:picMkLst>
        </pc:picChg>
      </pc:sldChg>
      <pc:sldChg chg="addSp modSp new mod">
        <pc:chgData name="Johannes Kebeck" userId="0c857e19-814e-413a-8ace-07497d6bfeef" providerId="ADAL" clId="{231A012B-E5D3-48FF-BF65-F96AAB7C214D}" dt="2022-06-16T17:58:17.501" v="9540" actId="20577"/>
        <pc:sldMkLst>
          <pc:docMk/>
          <pc:sldMk cId="1246579387" sldId="2147470715"/>
        </pc:sldMkLst>
        <pc:spChg chg="add mod">
          <ac:chgData name="Johannes Kebeck" userId="0c857e19-814e-413a-8ace-07497d6bfeef" providerId="ADAL" clId="{231A012B-E5D3-48FF-BF65-F96AAB7C214D}" dt="2022-06-16T17:58:17.501" v="9540" actId="20577"/>
          <ac:spMkLst>
            <pc:docMk/>
            <pc:sldMk cId="1246579387" sldId="2147470715"/>
            <ac:spMk id="3" creationId="{3960BDAC-DDA4-D902-0B23-F3F85E705D57}"/>
          </ac:spMkLst>
        </pc:spChg>
        <pc:picChg chg="add">
          <ac:chgData name="Johannes Kebeck" userId="0c857e19-814e-413a-8ace-07497d6bfeef" providerId="ADAL" clId="{231A012B-E5D3-48FF-BF65-F96AAB7C214D}" dt="2022-06-15T21:36:08.153" v="8121" actId="22"/>
          <ac:picMkLst>
            <pc:docMk/>
            <pc:sldMk cId="1246579387" sldId="2147470715"/>
            <ac:picMk id="4" creationId="{8CFD0DA4-8AEC-7D9D-36C7-6595860D5862}"/>
          </ac:picMkLst>
        </pc:picChg>
      </pc:sldChg>
      <pc:sldChg chg="addSp modSp new mod">
        <pc:chgData name="Johannes Kebeck" userId="0c857e19-814e-413a-8ace-07497d6bfeef" providerId="ADAL" clId="{231A012B-E5D3-48FF-BF65-F96AAB7C214D}" dt="2022-06-16T18:00:09.629" v="9688" actId="20577"/>
        <pc:sldMkLst>
          <pc:docMk/>
          <pc:sldMk cId="3270557035" sldId="2147470716"/>
        </pc:sldMkLst>
        <pc:spChg chg="add mod">
          <ac:chgData name="Johannes Kebeck" userId="0c857e19-814e-413a-8ace-07497d6bfeef" providerId="ADAL" clId="{231A012B-E5D3-48FF-BF65-F96AAB7C214D}" dt="2022-06-16T18:00:09.629" v="9688" actId="20577"/>
          <ac:spMkLst>
            <pc:docMk/>
            <pc:sldMk cId="3270557035" sldId="2147470716"/>
            <ac:spMk id="3" creationId="{CC5D2B1E-7D61-AA1B-5446-7292CE15BB07}"/>
          </ac:spMkLst>
        </pc:spChg>
        <pc:picChg chg="add">
          <ac:chgData name="Johannes Kebeck" userId="0c857e19-814e-413a-8ace-07497d6bfeef" providerId="ADAL" clId="{231A012B-E5D3-48FF-BF65-F96AAB7C214D}" dt="2022-06-15T21:39:02.991" v="8123" actId="22"/>
          <ac:picMkLst>
            <pc:docMk/>
            <pc:sldMk cId="3270557035" sldId="2147470716"/>
            <ac:picMk id="4" creationId="{40BDC80A-3A77-31FF-978C-46A75AD8AF5C}"/>
          </ac:picMkLst>
        </pc:picChg>
      </pc:sldChg>
      <pc:sldChg chg="addSp modSp new mod">
        <pc:chgData name="Johannes Kebeck" userId="0c857e19-814e-413a-8ace-07497d6bfeef" providerId="ADAL" clId="{231A012B-E5D3-48FF-BF65-F96AAB7C214D}" dt="2022-06-16T18:03:38.865" v="9929" actId="20577"/>
        <pc:sldMkLst>
          <pc:docMk/>
          <pc:sldMk cId="3081942106" sldId="2147470717"/>
        </pc:sldMkLst>
        <pc:spChg chg="add mod">
          <ac:chgData name="Johannes Kebeck" userId="0c857e19-814e-413a-8ace-07497d6bfeef" providerId="ADAL" clId="{231A012B-E5D3-48FF-BF65-F96AAB7C214D}" dt="2022-06-16T18:03:38.865" v="9929" actId="20577"/>
          <ac:spMkLst>
            <pc:docMk/>
            <pc:sldMk cId="3081942106" sldId="2147470717"/>
            <ac:spMk id="3" creationId="{31B675AF-DF07-4A7D-DB6F-D59F743D3290}"/>
          </ac:spMkLst>
        </pc:spChg>
        <pc:picChg chg="add">
          <ac:chgData name="Johannes Kebeck" userId="0c857e19-814e-413a-8ace-07497d6bfeef" providerId="ADAL" clId="{231A012B-E5D3-48FF-BF65-F96AAB7C214D}" dt="2022-06-15T21:41:56.305" v="8125" actId="22"/>
          <ac:picMkLst>
            <pc:docMk/>
            <pc:sldMk cId="3081942106" sldId="2147470717"/>
            <ac:picMk id="4" creationId="{5F1AA7A7-91A4-92C9-1488-B4DE85059C44}"/>
          </ac:picMkLst>
        </pc:picChg>
      </pc:sldChg>
      <pc:sldChg chg="addSp delSp modSp new mod">
        <pc:chgData name="Johannes Kebeck" userId="0c857e19-814e-413a-8ace-07497d6bfeef" providerId="ADAL" clId="{231A012B-E5D3-48FF-BF65-F96AAB7C214D}" dt="2022-06-16T18:03:58.925" v="9942" actId="20577"/>
        <pc:sldMkLst>
          <pc:docMk/>
          <pc:sldMk cId="1741687576" sldId="2147470718"/>
        </pc:sldMkLst>
        <pc:spChg chg="add mod">
          <ac:chgData name="Johannes Kebeck" userId="0c857e19-814e-413a-8ace-07497d6bfeef" providerId="ADAL" clId="{231A012B-E5D3-48FF-BF65-F96AAB7C214D}" dt="2022-06-16T18:03:58.925" v="9942" actId="20577"/>
          <ac:spMkLst>
            <pc:docMk/>
            <pc:sldMk cId="1741687576" sldId="2147470718"/>
            <ac:spMk id="3" creationId="{962A7DF5-1AFF-E751-2D01-7EEDFEA42165}"/>
          </ac:spMkLst>
        </pc:spChg>
        <pc:picChg chg="add del">
          <ac:chgData name="Johannes Kebeck" userId="0c857e19-814e-413a-8ace-07497d6bfeef" providerId="ADAL" clId="{231A012B-E5D3-48FF-BF65-F96AAB7C214D}" dt="2022-06-15T21:42:24.316" v="8128" actId="478"/>
          <ac:picMkLst>
            <pc:docMk/>
            <pc:sldMk cId="1741687576" sldId="2147470718"/>
            <ac:picMk id="4" creationId="{9D450CB7-E66E-7DCD-3113-23F47C643E61}"/>
          </ac:picMkLst>
        </pc:picChg>
        <pc:picChg chg="add del">
          <ac:chgData name="Johannes Kebeck" userId="0c857e19-814e-413a-8ace-07497d6bfeef" providerId="ADAL" clId="{231A012B-E5D3-48FF-BF65-F96AAB7C214D}" dt="2022-06-15T21:42:32.171" v="8130" actId="478"/>
          <ac:picMkLst>
            <pc:docMk/>
            <pc:sldMk cId="1741687576" sldId="2147470718"/>
            <ac:picMk id="6" creationId="{7D197EE1-16E2-DD7B-CF74-1E9ECDB71E0A}"/>
          </ac:picMkLst>
        </pc:picChg>
        <pc:picChg chg="add">
          <ac:chgData name="Johannes Kebeck" userId="0c857e19-814e-413a-8ace-07497d6bfeef" providerId="ADAL" clId="{231A012B-E5D3-48FF-BF65-F96AAB7C214D}" dt="2022-06-15T21:42:39.911" v="8131" actId="22"/>
          <ac:picMkLst>
            <pc:docMk/>
            <pc:sldMk cId="1741687576" sldId="2147470718"/>
            <ac:picMk id="8" creationId="{F04FE8F2-3849-F3A0-1BFB-A4E10F6B6421}"/>
          </ac:picMkLst>
        </pc:picChg>
      </pc:sldChg>
      <pc:sldChg chg="addSp modSp new mod">
        <pc:chgData name="Johannes Kebeck" userId="0c857e19-814e-413a-8ace-07497d6bfeef" providerId="ADAL" clId="{231A012B-E5D3-48FF-BF65-F96AAB7C214D}" dt="2022-06-16T18:04:33.404" v="9993" actId="5793"/>
        <pc:sldMkLst>
          <pc:docMk/>
          <pc:sldMk cId="4248243738" sldId="2147470719"/>
        </pc:sldMkLst>
        <pc:spChg chg="add mod">
          <ac:chgData name="Johannes Kebeck" userId="0c857e19-814e-413a-8ace-07497d6bfeef" providerId="ADAL" clId="{231A012B-E5D3-48FF-BF65-F96AAB7C214D}" dt="2022-06-16T18:04:33.404" v="9993" actId="5793"/>
          <ac:spMkLst>
            <pc:docMk/>
            <pc:sldMk cId="4248243738" sldId="2147470719"/>
            <ac:spMk id="3" creationId="{4DC1FE36-DF4F-0FD4-1A3E-14B2A3E20AF3}"/>
          </ac:spMkLst>
        </pc:spChg>
        <pc:picChg chg="add">
          <ac:chgData name="Johannes Kebeck" userId="0c857e19-814e-413a-8ace-07497d6bfeef" providerId="ADAL" clId="{231A012B-E5D3-48FF-BF65-F96AAB7C214D}" dt="2022-06-15T21:43:20.709" v="8133" actId="22"/>
          <ac:picMkLst>
            <pc:docMk/>
            <pc:sldMk cId="4248243738" sldId="2147470719"/>
            <ac:picMk id="4" creationId="{140D8769-D13A-684D-88E5-F20A2CF8D007}"/>
          </ac:picMkLst>
        </pc:picChg>
      </pc:sldChg>
      <pc:sldChg chg="addSp modSp new mod">
        <pc:chgData name="Johannes Kebeck" userId="0c857e19-814e-413a-8ace-07497d6bfeef" providerId="ADAL" clId="{231A012B-E5D3-48FF-BF65-F96AAB7C214D}" dt="2022-06-16T18:05:11.440" v="10119" actId="20577"/>
        <pc:sldMkLst>
          <pc:docMk/>
          <pc:sldMk cId="649368928" sldId="2147470720"/>
        </pc:sldMkLst>
        <pc:spChg chg="add mod">
          <ac:chgData name="Johannes Kebeck" userId="0c857e19-814e-413a-8ace-07497d6bfeef" providerId="ADAL" clId="{231A012B-E5D3-48FF-BF65-F96AAB7C214D}" dt="2022-06-16T18:05:11.440" v="10119" actId="20577"/>
          <ac:spMkLst>
            <pc:docMk/>
            <pc:sldMk cId="649368928" sldId="2147470720"/>
            <ac:spMk id="3" creationId="{5E5DD060-E972-E9E9-AFDD-9675B057F6FA}"/>
          </ac:spMkLst>
        </pc:spChg>
        <pc:picChg chg="add">
          <ac:chgData name="Johannes Kebeck" userId="0c857e19-814e-413a-8ace-07497d6bfeef" providerId="ADAL" clId="{231A012B-E5D3-48FF-BF65-F96AAB7C214D}" dt="2022-06-15T21:44:26.487" v="8135" actId="22"/>
          <ac:picMkLst>
            <pc:docMk/>
            <pc:sldMk cId="649368928" sldId="2147470720"/>
            <ac:picMk id="4" creationId="{9001AE0D-7F17-B909-5CEE-E1140CAE1E5F}"/>
          </ac:picMkLst>
        </pc:picChg>
        <pc:picChg chg="add mod">
          <ac:chgData name="Johannes Kebeck" userId="0c857e19-814e-413a-8ace-07497d6bfeef" providerId="ADAL" clId="{231A012B-E5D3-48FF-BF65-F96AAB7C214D}" dt="2022-06-15T21:45:12.340" v="8138" actId="1076"/>
          <ac:picMkLst>
            <pc:docMk/>
            <pc:sldMk cId="649368928" sldId="2147470720"/>
            <ac:picMk id="6" creationId="{9972E790-D27F-409E-C829-89D395B91EB9}"/>
          </ac:picMkLst>
        </pc:picChg>
      </pc:sldChg>
      <pc:sldChg chg="modSp add mod">
        <pc:chgData name="Johannes Kebeck" userId="0c857e19-814e-413a-8ace-07497d6bfeef" providerId="ADAL" clId="{231A012B-E5D3-48FF-BF65-F96AAB7C214D}" dt="2022-06-15T21:49:33.204" v="8263" actId="20577"/>
        <pc:sldMkLst>
          <pc:docMk/>
          <pc:sldMk cId="1753199053" sldId="2147470721"/>
        </pc:sldMkLst>
        <pc:spChg chg="mod">
          <ac:chgData name="Johannes Kebeck" userId="0c857e19-814e-413a-8ace-07497d6bfeef" providerId="ADAL" clId="{231A012B-E5D3-48FF-BF65-F96AAB7C214D}" dt="2022-06-15T21:49:33.204" v="8263" actId="20577"/>
          <ac:spMkLst>
            <pc:docMk/>
            <pc:sldMk cId="1753199053" sldId="2147470721"/>
            <ac:spMk id="8" creationId="{1DA2E8EE-B85D-4ADF-867C-519CAF8EA46F}"/>
          </ac:spMkLst>
        </pc:spChg>
      </pc:sldChg>
      <pc:sldChg chg="addSp delSp modSp add mod">
        <pc:chgData name="Johannes Kebeck" userId="0c857e19-814e-413a-8ace-07497d6bfeef" providerId="ADAL" clId="{231A012B-E5D3-48FF-BF65-F96AAB7C214D}" dt="2022-06-19T16:26:10.753" v="20760" actId="1076"/>
        <pc:sldMkLst>
          <pc:docMk/>
          <pc:sldMk cId="2664441237" sldId="2147470722"/>
        </pc:sldMkLst>
        <pc:spChg chg="add mod">
          <ac:chgData name="Johannes Kebeck" userId="0c857e19-814e-413a-8ace-07497d6bfeef" providerId="ADAL" clId="{231A012B-E5D3-48FF-BF65-F96AAB7C214D}" dt="2022-06-16T18:11:36.817" v="10885" actId="20577"/>
          <ac:spMkLst>
            <pc:docMk/>
            <pc:sldMk cId="2664441237" sldId="2147470722"/>
            <ac:spMk id="3" creationId="{BCE7D233-F780-E4E1-945F-66604D3E8558}"/>
          </ac:spMkLst>
        </pc:spChg>
        <pc:picChg chg="add">
          <ac:chgData name="Johannes Kebeck" userId="0c857e19-814e-413a-8ace-07497d6bfeef" providerId="ADAL" clId="{231A012B-E5D3-48FF-BF65-F96AAB7C214D}" dt="2022-06-15T21:53:59.293" v="8265" actId="22"/>
          <ac:picMkLst>
            <pc:docMk/>
            <pc:sldMk cId="2664441237" sldId="2147470722"/>
            <ac:picMk id="4" creationId="{39364539-E79B-885E-69E0-CC8967FDD444}"/>
          </ac:picMkLst>
        </pc:picChg>
        <pc:picChg chg="del">
          <ac:chgData name="Johannes Kebeck" userId="0c857e19-814e-413a-8ace-07497d6bfeef" providerId="ADAL" clId="{231A012B-E5D3-48FF-BF65-F96AAB7C214D}" dt="2022-06-15T21:49:37.242" v="8264" actId="478"/>
          <ac:picMkLst>
            <pc:docMk/>
            <pc:sldMk cId="2664441237" sldId="2147470722"/>
            <ac:picMk id="5" creationId="{4B21D36F-6C64-710C-1B51-4AAC26095B4C}"/>
          </ac:picMkLst>
        </pc:picChg>
        <pc:picChg chg="add mod">
          <ac:chgData name="Johannes Kebeck" userId="0c857e19-814e-413a-8ace-07497d6bfeef" providerId="ADAL" clId="{231A012B-E5D3-48FF-BF65-F96AAB7C214D}" dt="2022-06-19T16:26:10.753" v="20760" actId="1076"/>
          <ac:picMkLst>
            <pc:docMk/>
            <pc:sldMk cId="2664441237" sldId="2147470722"/>
            <ac:picMk id="6" creationId="{811EFD68-4ADE-0263-5AE7-6781E157FE50}"/>
          </ac:picMkLst>
        </pc:picChg>
        <pc:picChg chg="add del mod">
          <ac:chgData name="Johannes Kebeck" userId="0c857e19-814e-413a-8ace-07497d6bfeef" providerId="ADAL" clId="{231A012B-E5D3-48FF-BF65-F96AAB7C214D}" dt="2022-06-19T16:26:04.147" v="20759" actId="478"/>
          <ac:picMkLst>
            <pc:docMk/>
            <pc:sldMk cId="2664441237" sldId="2147470722"/>
            <ac:picMk id="7" creationId="{0829FDD3-7B8F-906B-6F24-73A0DF8D6682}"/>
          </ac:picMkLst>
        </pc:picChg>
      </pc:sldChg>
      <pc:sldChg chg="modSp add mod">
        <pc:chgData name="Johannes Kebeck" userId="0c857e19-814e-413a-8ace-07497d6bfeef" providerId="ADAL" clId="{231A012B-E5D3-48FF-BF65-F96AAB7C214D}" dt="2022-06-16T18:13:56.298" v="11136" actId="20577"/>
        <pc:sldMkLst>
          <pc:docMk/>
          <pc:sldMk cId="524138472" sldId="2147470723"/>
        </pc:sldMkLst>
        <pc:spChg chg="mod">
          <ac:chgData name="Johannes Kebeck" userId="0c857e19-814e-413a-8ace-07497d6bfeef" providerId="ADAL" clId="{231A012B-E5D3-48FF-BF65-F96AAB7C214D}" dt="2022-06-16T18:13:56.298" v="11136" actId="20577"/>
          <ac:spMkLst>
            <pc:docMk/>
            <pc:sldMk cId="524138472" sldId="2147470723"/>
            <ac:spMk id="8" creationId="{1DA2E8EE-B85D-4ADF-867C-519CAF8EA46F}"/>
          </ac:spMkLst>
        </pc:spChg>
      </pc:sldChg>
      <pc:sldChg chg="addSp delSp modSp add mod">
        <pc:chgData name="Johannes Kebeck" userId="0c857e19-814e-413a-8ace-07497d6bfeef" providerId="ADAL" clId="{231A012B-E5D3-48FF-BF65-F96AAB7C214D}" dt="2022-06-16T18:15:14.343" v="11221" actId="33524"/>
        <pc:sldMkLst>
          <pc:docMk/>
          <pc:sldMk cId="3721436393" sldId="2147470724"/>
        </pc:sldMkLst>
        <pc:spChg chg="add mod">
          <ac:chgData name="Johannes Kebeck" userId="0c857e19-814e-413a-8ace-07497d6bfeef" providerId="ADAL" clId="{231A012B-E5D3-48FF-BF65-F96AAB7C214D}" dt="2022-06-16T18:15:14.343" v="11221" actId="33524"/>
          <ac:spMkLst>
            <pc:docMk/>
            <pc:sldMk cId="3721436393" sldId="2147470724"/>
            <ac:spMk id="14" creationId="{9F20EF0A-2F8A-0D05-9796-80BE5709A7C9}"/>
          </ac:spMkLst>
        </pc:spChg>
        <pc:picChg chg="del">
          <ac:chgData name="Johannes Kebeck" userId="0c857e19-814e-413a-8ace-07497d6bfeef" providerId="ADAL" clId="{231A012B-E5D3-48FF-BF65-F96AAB7C214D}" dt="2022-06-15T22:16:26.064" v="8290" actId="478"/>
          <ac:picMkLst>
            <pc:docMk/>
            <pc:sldMk cId="3721436393" sldId="2147470724"/>
            <ac:picMk id="4" creationId="{39364539-E79B-885E-69E0-CC8967FDD444}"/>
          </ac:picMkLst>
        </pc:picChg>
        <pc:picChg chg="add">
          <ac:chgData name="Johannes Kebeck" userId="0c857e19-814e-413a-8ace-07497d6bfeef" providerId="ADAL" clId="{231A012B-E5D3-48FF-BF65-F96AAB7C214D}" dt="2022-06-15T22:16:37.689" v="8292" actId="22"/>
          <ac:picMkLst>
            <pc:docMk/>
            <pc:sldMk cId="3721436393" sldId="2147470724"/>
            <ac:picMk id="5" creationId="{4EEF43CF-526F-60A2-3FC5-BB690BFC73AD}"/>
          </ac:picMkLst>
        </pc:picChg>
        <pc:picChg chg="del">
          <ac:chgData name="Johannes Kebeck" userId="0c857e19-814e-413a-8ace-07497d6bfeef" providerId="ADAL" clId="{231A012B-E5D3-48FF-BF65-F96AAB7C214D}" dt="2022-06-15T22:16:28.305" v="8291" actId="478"/>
          <ac:picMkLst>
            <pc:docMk/>
            <pc:sldMk cId="3721436393" sldId="2147470724"/>
            <ac:picMk id="7" creationId="{0829FDD3-7B8F-906B-6F24-73A0DF8D6682}"/>
          </ac:picMkLst>
        </pc:picChg>
        <pc:picChg chg="add del">
          <ac:chgData name="Johannes Kebeck" userId="0c857e19-814e-413a-8ace-07497d6bfeef" providerId="ADAL" clId="{231A012B-E5D3-48FF-BF65-F96AAB7C214D}" dt="2022-06-15T22:20:35.898" v="8294" actId="478"/>
          <ac:picMkLst>
            <pc:docMk/>
            <pc:sldMk cId="3721436393" sldId="2147470724"/>
            <ac:picMk id="8" creationId="{73396FD8-1C7D-0C84-AF6A-38FB1710F793}"/>
          </ac:picMkLst>
        </pc:picChg>
        <pc:picChg chg="add del">
          <ac:chgData name="Johannes Kebeck" userId="0c857e19-814e-413a-8ace-07497d6bfeef" providerId="ADAL" clId="{231A012B-E5D3-48FF-BF65-F96AAB7C214D}" dt="2022-06-15T22:20:56.225" v="8296" actId="478"/>
          <ac:picMkLst>
            <pc:docMk/>
            <pc:sldMk cId="3721436393" sldId="2147470724"/>
            <ac:picMk id="10" creationId="{A7D9F632-E22A-DE5B-0B3C-B3A806ACAAD5}"/>
          </ac:picMkLst>
        </pc:picChg>
        <pc:picChg chg="add del">
          <ac:chgData name="Johannes Kebeck" userId="0c857e19-814e-413a-8ace-07497d6bfeef" providerId="ADAL" clId="{231A012B-E5D3-48FF-BF65-F96AAB7C214D}" dt="2022-06-15T22:21:09.012" v="8298" actId="21"/>
          <ac:picMkLst>
            <pc:docMk/>
            <pc:sldMk cId="3721436393" sldId="2147470724"/>
            <ac:picMk id="12" creationId="{1EB50EF9-2103-B032-3FFC-BB2EE68735CF}"/>
          </ac:picMkLst>
        </pc:picChg>
      </pc:sldChg>
      <pc:sldChg chg="addSp modSp new mod modNotesTx">
        <pc:chgData name="Johannes Kebeck" userId="0c857e19-814e-413a-8ace-07497d6bfeef" providerId="ADAL" clId="{231A012B-E5D3-48FF-BF65-F96AAB7C214D}" dt="2022-06-16T18:16:13.908" v="11376" actId="20577"/>
        <pc:sldMkLst>
          <pc:docMk/>
          <pc:sldMk cId="2661330019" sldId="2147470725"/>
        </pc:sldMkLst>
        <pc:spChg chg="add mod">
          <ac:chgData name="Johannes Kebeck" userId="0c857e19-814e-413a-8ace-07497d6bfeef" providerId="ADAL" clId="{231A012B-E5D3-48FF-BF65-F96AAB7C214D}" dt="2022-06-16T18:16:13.908" v="11376" actId="20577"/>
          <ac:spMkLst>
            <pc:docMk/>
            <pc:sldMk cId="2661330019" sldId="2147470725"/>
            <ac:spMk id="6" creationId="{46D3190C-7746-E9AD-CBCE-1EAD7C09901F}"/>
          </ac:spMkLst>
        </pc:spChg>
        <pc:picChg chg="add">
          <ac:chgData name="Johannes Kebeck" userId="0c857e19-814e-413a-8ace-07497d6bfeef" providerId="ADAL" clId="{231A012B-E5D3-48FF-BF65-F96AAB7C214D}" dt="2022-06-15T22:21:15.639" v="8300" actId="22"/>
          <ac:picMkLst>
            <pc:docMk/>
            <pc:sldMk cId="2661330019" sldId="2147470725"/>
            <ac:picMk id="4" creationId="{FB9F8D88-99C8-95DE-F4DD-4F9B6682E3BE}"/>
          </ac:picMkLst>
        </pc:picChg>
      </pc:sldChg>
      <pc:sldChg chg="addSp delSp modSp new mod ord">
        <pc:chgData name="Johannes Kebeck" userId="0c857e19-814e-413a-8ace-07497d6bfeef" providerId="ADAL" clId="{231A012B-E5D3-48FF-BF65-F96AAB7C214D}" dt="2022-06-16T18:13:37.006" v="11130" actId="20577"/>
        <pc:sldMkLst>
          <pc:docMk/>
          <pc:sldMk cId="3148030611" sldId="2147470726"/>
        </pc:sldMkLst>
        <pc:spChg chg="add mod">
          <ac:chgData name="Johannes Kebeck" userId="0c857e19-814e-413a-8ace-07497d6bfeef" providerId="ADAL" clId="{231A012B-E5D3-48FF-BF65-F96AAB7C214D}" dt="2022-06-16T18:13:37.006" v="11130" actId="20577"/>
          <ac:spMkLst>
            <pc:docMk/>
            <pc:sldMk cId="3148030611" sldId="2147470726"/>
            <ac:spMk id="3" creationId="{9B4E90C1-6432-C858-D588-6AAD27B33C42}"/>
          </ac:spMkLst>
        </pc:spChg>
        <pc:picChg chg="add del">
          <ac:chgData name="Johannes Kebeck" userId="0c857e19-814e-413a-8ace-07497d6bfeef" providerId="ADAL" clId="{231A012B-E5D3-48FF-BF65-F96AAB7C214D}" dt="2022-06-15T22:27:06.576" v="8306" actId="478"/>
          <ac:picMkLst>
            <pc:docMk/>
            <pc:sldMk cId="3148030611" sldId="2147470726"/>
            <ac:picMk id="4" creationId="{E9D55DB6-AE2C-21B1-C571-5F2DB021B7BC}"/>
          </ac:picMkLst>
        </pc:picChg>
        <pc:picChg chg="add">
          <ac:chgData name="Johannes Kebeck" userId="0c857e19-814e-413a-8ace-07497d6bfeef" providerId="ADAL" clId="{231A012B-E5D3-48FF-BF65-F96AAB7C214D}" dt="2022-06-15T22:27:07.324" v="8307" actId="22"/>
          <ac:picMkLst>
            <pc:docMk/>
            <pc:sldMk cId="3148030611" sldId="2147470726"/>
            <ac:picMk id="6" creationId="{3BB12063-FEC1-5DCE-B2B2-9A3A0DD08AE0}"/>
          </ac:picMkLst>
        </pc:picChg>
      </pc:sldChg>
      <pc:sldChg chg="addSp delSp modSp new mod">
        <pc:chgData name="Johannes Kebeck" userId="0c857e19-814e-413a-8ace-07497d6bfeef" providerId="ADAL" clId="{231A012B-E5D3-48FF-BF65-F96AAB7C214D}" dt="2022-06-16T18:22:51.386" v="12258" actId="478"/>
        <pc:sldMkLst>
          <pc:docMk/>
          <pc:sldMk cId="1325368164" sldId="2147470727"/>
        </pc:sldMkLst>
        <pc:spChg chg="add del mod">
          <ac:chgData name="Johannes Kebeck" userId="0c857e19-814e-413a-8ace-07497d6bfeef" providerId="ADAL" clId="{231A012B-E5D3-48FF-BF65-F96AAB7C214D}" dt="2022-06-16T18:22:51.386" v="12258" actId="478"/>
          <ac:spMkLst>
            <pc:docMk/>
            <pc:sldMk cId="1325368164" sldId="2147470727"/>
            <ac:spMk id="3" creationId="{59F4EA33-BA30-0B1F-59CA-63336EEF33AA}"/>
          </ac:spMkLst>
        </pc:spChg>
        <pc:spChg chg="add mod">
          <ac:chgData name="Johannes Kebeck" userId="0c857e19-814e-413a-8ace-07497d6bfeef" providerId="ADAL" clId="{231A012B-E5D3-48FF-BF65-F96AAB7C214D}" dt="2022-06-16T18:22:47.562" v="12257"/>
          <ac:spMkLst>
            <pc:docMk/>
            <pc:sldMk cId="1325368164" sldId="2147470727"/>
            <ac:spMk id="7" creationId="{F79485B6-AB8B-9010-C74F-2909CDAC5EE1}"/>
          </ac:spMkLst>
        </pc:spChg>
        <pc:picChg chg="add">
          <ac:chgData name="Johannes Kebeck" userId="0c857e19-814e-413a-8ace-07497d6bfeef" providerId="ADAL" clId="{231A012B-E5D3-48FF-BF65-F96AAB7C214D}" dt="2022-06-15T22:39:07.460" v="8489" actId="22"/>
          <ac:picMkLst>
            <pc:docMk/>
            <pc:sldMk cId="1325368164" sldId="2147470727"/>
            <ac:picMk id="4" creationId="{6EF70F66-04F5-2EDA-E749-22E040030CE9}"/>
          </ac:picMkLst>
        </pc:picChg>
      </pc:sldChg>
      <pc:sldChg chg="addSp delSp modSp new mod">
        <pc:chgData name="Johannes Kebeck" userId="0c857e19-814e-413a-8ace-07497d6bfeef" providerId="ADAL" clId="{231A012B-E5D3-48FF-BF65-F96AAB7C214D}" dt="2022-06-16T18:23:57.222" v="12270" actId="20577"/>
        <pc:sldMkLst>
          <pc:docMk/>
          <pc:sldMk cId="377087367" sldId="2147470728"/>
        </pc:sldMkLst>
        <pc:spChg chg="add del mod">
          <ac:chgData name="Johannes Kebeck" userId="0c857e19-814e-413a-8ace-07497d6bfeef" providerId="ADAL" clId="{231A012B-E5D3-48FF-BF65-F96AAB7C214D}" dt="2022-06-16T18:23:30.237" v="12263" actId="478"/>
          <ac:spMkLst>
            <pc:docMk/>
            <pc:sldMk cId="377087367" sldId="2147470728"/>
            <ac:spMk id="3" creationId="{F6165EAA-2621-D488-375C-212BCDCDC0B8}"/>
          </ac:spMkLst>
        </pc:spChg>
        <pc:spChg chg="add mod">
          <ac:chgData name="Johannes Kebeck" userId="0c857e19-814e-413a-8ace-07497d6bfeef" providerId="ADAL" clId="{231A012B-E5D3-48FF-BF65-F96AAB7C214D}" dt="2022-06-16T18:23:57.222" v="12270" actId="20577"/>
          <ac:spMkLst>
            <pc:docMk/>
            <pc:sldMk cId="377087367" sldId="2147470728"/>
            <ac:spMk id="7" creationId="{B32E0F04-0A44-0246-796A-C01389981A14}"/>
          </ac:spMkLst>
        </pc:spChg>
        <pc:picChg chg="add">
          <ac:chgData name="Johannes Kebeck" userId="0c857e19-814e-413a-8ace-07497d6bfeef" providerId="ADAL" clId="{231A012B-E5D3-48FF-BF65-F96AAB7C214D}" dt="2022-06-15T22:39:31.360" v="8491" actId="22"/>
          <ac:picMkLst>
            <pc:docMk/>
            <pc:sldMk cId="377087367" sldId="2147470728"/>
            <ac:picMk id="4" creationId="{E01AFDA6-729F-2933-FDEB-6B98154119B1}"/>
          </ac:picMkLst>
        </pc:picChg>
      </pc:sldChg>
      <pc:sldChg chg="addSp delSp modSp new mod">
        <pc:chgData name="Johannes Kebeck" userId="0c857e19-814e-413a-8ace-07497d6bfeef" providerId="ADAL" clId="{231A012B-E5D3-48FF-BF65-F96AAB7C214D}" dt="2022-06-16T18:24:57.990" v="12283" actId="20577"/>
        <pc:sldMkLst>
          <pc:docMk/>
          <pc:sldMk cId="2706732752" sldId="2147470729"/>
        </pc:sldMkLst>
        <pc:spChg chg="add del mod">
          <ac:chgData name="Johannes Kebeck" userId="0c857e19-814e-413a-8ace-07497d6bfeef" providerId="ADAL" clId="{231A012B-E5D3-48FF-BF65-F96AAB7C214D}" dt="2022-06-16T18:24:50.470" v="12281" actId="478"/>
          <ac:spMkLst>
            <pc:docMk/>
            <pc:sldMk cId="2706732752" sldId="2147470729"/>
            <ac:spMk id="3" creationId="{A944149B-3AC1-273E-CF1A-ADA24E1B3A65}"/>
          </ac:spMkLst>
        </pc:spChg>
        <pc:spChg chg="add mod">
          <ac:chgData name="Johannes Kebeck" userId="0c857e19-814e-413a-8ace-07497d6bfeef" providerId="ADAL" clId="{231A012B-E5D3-48FF-BF65-F96AAB7C214D}" dt="2022-06-16T18:24:57.990" v="12283" actId="20577"/>
          <ac:spMkLst>
            <pc:docMk/>
            <pc:sldMk cId="2706732752" sldId="2147470729"/>
            <ac:spMk id="7" creationId="{79262328-F44D-B6D2-25C9-62FB6ADEEDC9}"/>
          </ac:spMkLst>
        </pc:spChg>
        <pc:picChg chg="add">
          <ac:chgData name="Johannes Kebeck" userId="0c857e19-814e-413a-8ace-07497d6bfeef" providerId="ADAL" clId="{231A012B-E5D3-48FF-BF65-F96AAB7C214D}" dt="2022-06-15T22:40:06.817" v="8493" actId="22"/>
          <ac:picMkLst>
            <pc:docMk/>
            <pc:sldMk cId="2706732752" sldId="2147470729"/>
            <ac:picMk id="4" creationId="{654E4A17-AD8F-A0F7-2DE5-FC6D714267DD}"/>
          </ac:picMkLst>
        </pc:picChg>
      </pc:sldChg>
      <pc:sldChg chg="addSp modSp new mod">
        <pc:chgData name="Johannes Kebeck" userId="0c857e19-814e-413a-8ace-07497d6bfeef" providerId="ADAL" clId="{231A012B-E5D3-48FF-BF65-F96AAB7C214D}" dt="2022-06-16T18:24:39.284" v="12280" actId="6549"/>
        <pc:sldMkLst>
          <pc:docMk/>
          <pc:sldMk cId="1161550943" sldId="2147470730"/>
        </pc:sldMkLst>
        <pc:spChg chg="add mod">
          <ac:chgData name="Johannes Kebeck" userId="0c857e19-814e-413a-8ace-07497d6bfeef" providerId="ADAL" clId="{231A012B-E5D3-48FF-BF65-F96AAB7C214D}" dt="2022-06-16T18:24:39.284" v="12280" actId="6549"/>
          <ac:spMkLst>
            <pc:docMk/>
            <pc:sldMk cId="1161550943" sldId="2147470730"/>
            <ac:spMk id="3" creationId="{46F82150-3BBD-9D62-F900-30C9B8A87D48}"/>
          </ac:spMkLst>
        </pc:spChg>
        <pc:picChg chg="add">
          <ac:chgData name="Johannes Kebeck" userId="0c857e19-814e-413a-8ace-07497d6bfeef" providerId="ADAL" clId="{231A012B-E5D3-48FF-BF65-F96AAB7C214D}" dt="2022-06-15T22:40:14.656" v="8495" actId="22"/>
          <ac:picMkLst>
            <pc:docMk/>
            <pc:sldMk cId="1161550943" sldId="2147470730"/>
            <ac:picMk id="4" creationId="{8980332A-E90E-7662-4518-19A08C378D1E}"/>
          </ac:picMkLst>
        </pc:picChg>
      </pc:sldChg>
      <pc:sldChg chg="modSp add mod">
        <pc:chgData name="Johannes Kebeck" userId="0c857e19-814e-413a-8ace-07497d6bfeef" providerId="ADAL" clId="{231A012B-E5D3-48FF-BF65-F96AAB7C214D}" dt="2022-06-15T23:12:32.651" v="8611" actId="20577"/>
        <pc:sldMkLst>
          <pc:docMk/>
          <pc:sldMk cId="2964060360" sldId="2147470731"/>
        </pc:sldMkLst>
        <pc:spChg chg="mod">
          <ac:chgData name="Johannes Kebeck" userId="0c857e19-814e-413a-8ace-07497d6bfeef" providerId="ADAL" clId="{231A012B-E5D3-48FF-BF65-F96AAB7C214D}" dt="2022-06-15T23:12:32.651" v="8611" actId="20577"/>
          <ac:spMkLst>
            <pc:docMk/>
            <pc:sldMk cId="2964060360" sldId="2147470731"/>
            <ac:spMk id="8" creationId="{1DA2E8EE-B85D-4ADF-867C-519CAF8EA46F}"/>
          </ac:spMkLst>
        </pc:spChg>
      </pc:sldChg>
      <pc:sldChg chg="addSp delSp modSp add mod">
        <pc:chgData name="Johannes Kebeck" userId="0c857e19-814e-413a-8ace-07497d6bfeef" providerId="ADAL" clId="{231A012B-E5D3-48FF-BF65-F96AAB7C214D}" dt="2022-06-16T18:32:40.076" v="13224" actId="20577"/>
        <pc:sldMkLst>
          <pc:docMk/>
          <pc:sldMk cId="3058426891" sldId="2147470732"/>
        </pc:sldMkLst>
        <pc:spChg chg="add mod">
          <ac:chgData name="Johannes Kebeck" userId="0c857e19-814e-413a-8ace-07497d6bfeef" providerId="ADAL" clId="{231A012B-E5D3-48FF-BF65-F96AAB7C214D}" dt="2022-06-16T18:32:40.076" v="13224" actId="20577"/>
          <ac:spMkLst>
            <pc:docMk/>
            <pc:sldMk cId="3058426891" sldId="2147470732"/>
            <ac:spMk id="3" creationId="{3F39057E-D1C4-A1BC-65DE-992DDFDFB85A}"/>
          </ac:spMkLst>
        </pc:spChg>
        <pc:picChg chg="del">
          <ac:chgData name="Johannes Kebeck" userId="0c857e19-814e-413a-8ace-07497d6bfeef" providerId="ADAL" clId="{231A012B-E5D3-48FF-BF65-F96AAB7C214D}" dt="2022-06-15T23:14:25.288" v="8612" actId="478"/>
          <ac:picMkLst>
            <pc:docMk/>
            <pc:sldMk cId="3058426891" sldId="2147470732"/>
            <ac:picMk id="4" creationId="{39364539-E79B-885E-69E0-CC8967FDD444}"/>
          </ac:picMkLst>
        </pc:picChg>
        <pc:picChg chg="add">
          <ac:chgData name="Johannes Kebeck" userId="0c857e19-814e-413a-8ace-07497d6bfeef" providerId="ADAL" clId="{231A012B-E5D3-48FF-BF65-F96AAB7C214D}" dt="2022-06-15T23:15:29.680" v="8614" actId="22"/>
          <ac:picMkLst>
            <pc:docMk/>
            <pc:sldMk cId="3058426891" sldId="2147470732"/>
            <ac:picMk id="5" creationId="{60D80DD3-F5C2-B179-3B05-E41FED2D2DE5}"/>
          </ac:picMkLst>
        </pc:picChg>
        <pc:picChg chg="del">
          <ac:chgData name="Johannes Kebeck" userId="0c857e19-814e-413a-8ace-07497d6bfeef" providerId="ADAL" clId="{231A012B-E5D3-48FF-BF65-F96AAB7C214D}" dt="2022-06-15T23:15:28.498" v="8613" actId="478"/>
          <ac:picMkLst>
            <pc:docMk/>
            <pc:sldMk cId="3058426891" sldId="2147470732"/>
            <ac:picMk id="7" creationId="{0829FDD3-7B8F-906B-6F24-73A0DF8D6682}"/>
          </ac:picMkLst>
        </pc:picChg>
      </pc:sldChg>
      <pc:sldChg chg="addSp modSp new mod ord">
        <pc:chgData name="Johannes Kebeck" userId="0c857e19-814e-413a-8ace-07497d6bfeef" providerId="ADAL" clId="{231A012B-E5D3-48FF-BF65-F96AAB7C214D}" dt="2022-06-16T18:28:20.369" v="12713" actId="20577"/>
        <pc:sldMkLst>
          <pc:docMk/>
          <pc:sldMk cId="2997619882" sldId="2147470733"/>
        </pc:sldMkLst>
        <pc:spChg chg="add mod">
          <ac:chgData name="Johannes Kebeck" userId="0c857e19-814e-413a-8ace-07497d6bfeef" providerId="ADAL" clId="{231A012B-E5D3-48FF-BF65-F96AAB7C214D}" dt="2022-06-16T18:28:20.369" v="12713" actId="20577"/>
          <ac:spMkLst>
            <pc:docMk/>
            <pc:sldMk cId="2997619882" sldId="2147470733"/>
            <ac:spMk id="3" creationId="{23CB4E9D-7EA0-E75D-7592-8DE52A549A39}"/>
          </ac:spMkLst>
        </pc:spChg>
        <pc:picChg chg="add">
          <ac:chgData name="Johannes Kebeck" userId="0c857e19-814e-413a-8ace-07497d6bfeef" providerId="ADAL" clId="{231A012B-E5D3-48FF-BF65-F96AAB7C214D}" dt="2022-06-15T23:17:56.874" v="8620" actId="22"/>
          <ac:picMkLst>
            <pc:docMk/>
            <pc:sldMk cId="2997619882" sldId="2147470733"/>
            <ac:picMk id="4" creationId="{A6301183-36D4-3A41-4585-16CF57312C61}"/>
          </ac:picMkLst>
        </pc:picChg>
      </pc:sldChg>
      <pc:sldChg chg="new del">
        <pc:chgData name="Johannes Kebeck" userId="0c857e19-814e-413a-8ace-07497d6bfeef" providerId="ADAL" clId="{231A012B-E5D3-48FF-BF65-F96AAB7C214D}" dt="2022-06-15T23:16:41.329" v="8617" actId="680"/>
        <pc:sldMkLst>
          <pc:docMk/>
          <pc:sldMk cId="304737173" sldId="2147470734"/>
        </pc:sldMkLst>
      </pc:sldChg>
      <pc:sldChg chg="addSp modSp new mod">
        <pc:chgData name="Johannes Kebeck" userId="0c857e19-814e-413a-8ace-07497d6bfeef" providerId="ADAL" clId="{231A012B-E5D3-48FF-BF65-F96AAB7C214D}" dt="2022-06-16T18:30:58.788" v="13038" actId="20577"/>
        <pc:sldMkLst>
          <pc:docMk/>
          <pc:sldMk cId="1238766147" sldId="2147470734"/>
        </pc:sldMkLst>
        <pc:spChg chg="add mod">
          <ac:chgData name="Johannes Kebeck" userId="0c857e19-814e-413a-8ace-07497d6bfeef" providerId="ADAL" clId="{231A012B-E5D3-48FF-BF65-F96AAB7C214D}" dt="2022-06-16T18:30:58.788" v="13038" actId="20577"/>
          <ac:spMkLst>
            <pc:docMk/>
            <pc:sldMk cId="1238766147" sldId="2147470734"/>
            <ac:spMk id="3" creationId="{E09D98A8-A7BC-6E7E-89A8-E86656FCCE6C}"/>
          </ac:spMkLst>
        </pc:spChg>
        <pc:picChg chg="add">
          <ac:chgData name="Johannes Kebeck" userId="0c857e19-814e-413a-8ace-07497d6bfeef" providerId="ADAL" clId="{231A012B-E5D3-48FF-BF65-F96AAB7C214D}" dt="2022-06-15T23:18:37.076" v="8622" actId="22"/>
          <ac:picMkLst>
            <pc:docMk/>
            <pc:sldMk cId="1238766147" sldId="2147470734"/>
            <ac:picMk id="4" creationId="{3417E55E-5114-B4B6-6A5F-2379293719F2}"/>
          </ac:picMkLst>
        </pc:picChg>
      </pc:sldChg>
      <pc:sldChg chg="addSp modSp new mod">
        <pc:chgData name="Johannes Kebeck" userId="0c857e19-814e-413a-8ace-07497d6bfeef" providerId="ADAL" clId="{231A012B-E5D3-48FF-BF65-F96AAB7C214D}" dt="2022-06-16T18:31:49.861" v="13122" actId="20577"/>
        <pc:sldMkLst>
          <pc:docMk/>
          <pc:sldMk cId="3144050795" sldId="2147470735"/>
        </pc:sldMkLst>
        <pc:spChg chg="add mod">
          <ac:chgData name="Johannes Kebeck" userId="0c857e19-814e-413a-8ace-07497d6bfeef" providerId="ADAL" clId="{231A012B-E5D3-48FF-BF65-F96AAB7C214D}" dt="2022-06-16T18:31:49.861" v="13122" actId="20577"/>
          <ac:spMkLst>
            <pc:docMk/>
            <pc:sldMk cId="3144050795" sldId="2147470735"/>
            <ac:spMk id="3" creationId="{B2A6C6D9-B7E6-26B7-C75C-4F905B7145C4}"/>
          </ac:spMkLst>
        </pc:spChg>
        <pc:picChg chg="add">
          <ac:chgData name="Johannes Kebeck" userId="0c857e19-814e-413a-8ace-07497d6bfeef" providerId="ADAL" clId="{231A012B-E5D3-48FF-BF65-F96AAB7C214D}" dt="2022-06-15T23:19:23.442" v="8624" actId="22"/>
          <ac:picMkLst>
            <pc:docMk/>
            <pc:sldMk cId="3144050795" sldId="2147470735"/>
            <ac:picMk id="4" creationId="{B0760A25-C0AE-BA15-E9DD-8232411745E2}"/>
          </ac:picMkLst>
        </pc:picChg>
      </pc:sldChg>
      <pc:sldChg chg="addSp delSp modSp new mod">
        <pc:chgData name="Johannes Kebeck" userId="0c857e19-814e-413a-8ace-07497d6bfeef" providerId="ADAL" clId="{231A012B-E5D3-48FF-BF65-F96AAB7C214D}" dt="2022-06-16T18:34:24.030" v="13446" actId="20577"/>
        <pc:sldMkLst>
          <pc:docMk/>
          <pc:sldMk cId="3972098757" sldId="2147470736"/>
        </pc:sldMkLst>
        <pc:spChg chg="add mod">
          <ac:chgData name="Johannes Kebeck" userId="0c857e19-814e-413a-8ace-07497d6bfeef" providerId="ADAL" clId="{231A012B-E5D3-48FF-BF65-F96AAB7C214D}" dt="2022-06-16T18:34:24.030" v="13446" actId="20577"/>
          <ac:spMkLst>
            <pc:docMk/>
            <pc:sldMk cId="3972098757" sldId="2147470736"/>
            <ac:spMk id="3" creationId="{9DEE6D93-8B4A-61D3-540B-E01EFB65476B}"/>
          </ac:spMkLst>
        </pc:spChg>
        <pc:spChg chg="add del">
          <ac:chgData name="Johannes Kebeck" userId="0c857e19-814e-413a-8ace-07497d6bfeef" providerId="ADAL" clId="{231A012B-E5D3-48FF-BF65-F96AAB7C214D}" dt="2022-06-15T23:27:37.341" v="8627" actId="22"/>
          <ac:spMkLst>
            <pc:docMk/>
            <pc:sldMk cId="3972098757" sldId="2147470736"/>
            <ac:spMk id="4" creationId="{A8C482BF-0F2F-718D-A2D3-2F717305507F}"/>
          </ac:spMkLst>
        </pc:spChg>
        <pc:picChg chg="add">
          <ac:chgData name="Johannes Kebeck" userId="0c857e19-814e-413a-8ace-07497d6bfeef" providerId="ADAL" clId="{231A012B-E5D3-48FF-BF65-F96AAB7C214D}" dt="2022-06-15T23:27:43.065" v="8628" actId="22"/>
          <ac:picMkLst>
            <pc:docMk/>
            <pc:sldMk cId="3972098757" sldId="2147470736"/>
            <ac:picMk id="6" creationId="{C89DC3D4-C346-C331-634F-22C69678219B}"/>
          </ac:picMkLst>
        </pc:picChg>
      </pc:sldChg>
      <pc:sldChg chg="addSp modSp new mod">
        <pc:chgData name="Johannes Kebeck" userId="0c857e19-814e-413a-8ace-07497d6bfeef" providerId="ADAL" clId="{231A012B-E5D3-48FF-BF65-F96AAB7C214D}" dt="2022-06-16T18:35:32.013" v="13495" actId="20577"/>
        <pc:sldMkLst>
          <pc:docMk/>
          <pc:sldMk cId="1157937866" sldId="2147470737"/>
        </pc:sldMkLst>
        <pc:spChg chg="add mod">
          <ac:chgData name="Johannes Kebeck" userId="0c857e19-814e-413a-8ace-07497d6bfeef" providerId="ADAL" clId="{231A012B-E5D3-48FF-BF65-F96AAB7C214D}" dt="2022-06-16T18:35:32.013" v="13495" actId="20577"/>
          <ac:spMkLst>
            <pc:docMk/>
            <pc:sldMk cId="1157937866" sldId="2147470737"/>
            <ac:spMk id="3" creationId="{EB440254-466E-8D08-1519-06F482B85010}"/>
          </ac:spMkLst>
        </pc:spChg>
        <pc:picChg chg="add">
          <ac:chgData name="Johannes Kebeck" userId="0c857e19-814e-413a-8ace-07497d6bfeef" providerId="ADAL" clId="{231A012B-E5D3-48FF-BF65-F96AAB7C214D}" dt="2022-06-15T23:28:40.663" v="8630" actId="22"/>
          <ac:picMkLst>
            <pc:docMk/>
            <pc:sldMk cId="1157937866" sldId="2147470737"/>
            <ac:picMk id="4" creationId="{B6AD7330-D92C-D196-762B-29C7E465E19F}"/>
          </ac:picMkLst>
        </pc:picChg>
      </pc:sldChg>
      <pc:sldChg chg="addSp new mod modShow">
        <pc:chgData name="Johannes Kebeck" userId="0c857e19-814e-413a-8ace-07497d6bfeef" providerId="ADAL" clId="{231A012B-E5D3-48FF-BF65-F96AAB7C214D}" dt="2022-06-16T18:34:42.237" v="13447" actId="729"/>
        <pc:sldMkLst>
          <pc:docMk/>
          <pc:sldMk cId="1658659014" sldId="2147470738"/>
        </pc:sldMkLst>
        <pc:picChg chg="add">
          <ac:chgData name="Johannes Kebeck" userId="0c857e19-814e-413a-8ace-07497d6bfeef" providerId="ADAL" clId="{231A012B-E5D3-48FF-BF65-F96AAB7C214D}" dt="2022-06-15T23:28:58.102" v="8632" actId="22"/>
          <ac:picMkLst>
            <pc:docMk/>
            <pc:sldMk cId="1658659014" sldId="2147470738"/>
            <ac:picMk id="4" creationId="{3C21E3C4-03F2-2001-5420-856F0783CCE9}"/>
          </ac:picMkLst>
        </pc:picChg>
      </pc:sldChg>
      <pc:sldChg chg="addSp new mod modShow">
        <pc:chgData name="Johannes Kebeck" userId="0c857e19-814e-413a-8ace-07497d6bfeef" providerId="ADAL" clId="{231A012B-E5D3-48FF-BF65-F96AAB7C214D}" dt="2022-06-16T18:36:00.716" v="13496" actId="729"/>
        <pc:sldMkLst>
          <pc:docMk/>
          <pc:sldMk cId="2418115500" sldId="2147470739"/>
        </pc:sldMkLst>
        <pc:picChg chg="add">
          <ac:chgData name="Johannes Kebeck" userId="0c857e19-814e-413a-8ace-07497d6bfeef" providerId="ADAL" clId="{231A012B-E5D3-48FF-BF65-F96AAB7C214D}" dt="2022-06-15T23:29:41.969" v="8634" actId="22"/>
          <ac:picMkLst>
            <pc:docMk/>
            <pc:sldMk cId="2418115500" sldId="2147470739"/>
            <ac:picMk id="4" creationId="{9A7C0330-4F45-6D5A-D60D-DDD2B33C45AF}"/>
          </ac:picMkLst>
        </pc:picChg>
      </pc:sldChg>
      <pc:sldChg chg="addSp modSp new mod">
        <pc:chgData name="Johannes Kebeck" userId="0c857e19-814e-413a-8ace-07497d6bfeef" providerId="ADAL" clId="{231A012B-E5D3-48FF-BF65-F96AAB7C214D}" dt="2022-06-16T18:36:33.356" v="13560" actId="5793"/>
        <pc:sldMkLst>
          <pc:docMk/>
          <pc:sldMk cId="341693500" sldId="2147470740"/>
        </pc:sldMkLst>
        <pc:spChg chg="add mod">
          <ac:chgData name="Johannes Kebeck" userId="0c857e19-814e-413a-8ace-07497d6bfeef" providerId="ADAL" clId="{231A012B-E5D3-48FF-BF65-F96AAB7C214D}" dt="2022-06-16T18:36:33.356" v="13560" actId="5793"/>
          <ac:spMkLst>
            <pc:docMk/>
            <pc:sldMk cId="341693500" sldId="2147470740"/>
            <ac:spMk id="3" creationId="{2010434E-63AC-AEA1-57C6-1400F2BE6940}"/>
          </ac:spMkLst>
        </pc:spChg>
        <pc:picChg chg="add">
          <ac:chgData name="Johannes Kebeck" userId="0c857e19-814e-413a-8ace-07497d6bfeef" providerId="ADAL" clId="{231A012B-E5D3-48FF-BF65-F96AAB7C214D}" dt="2022-06-15T23:30:26.043" v="8636" actId="22"/>
          <ac:picMkLst>
            <pc:docMk/>
            <pc:sldMk cId="341693500" sldId="2147470740"/>
            <ac:picMk id="4" creationId="{2F74C2AC-50F7-532F-2571-0394C9993682}"/>
          </ac:picMkLst>
        </pc:picChg>
      </pc:sldChg>
      <pc:sldChg chg="modSp add mod">
        <pc:chgData name="Johannes Kebeck" userId="0c857e19-814e-413a-8ace-07497d6bfeef" providerId="ADAL" clId="{231A012B-E5D3-48FF-BF65-F96AAB7C214D}" dt="2022-06-16T18:37:06.439" v="13606" actId="20577"/>
        <pc:sldMkLst>
          <pc:docMk/>
          <pc:sldMk cId="1916107291" sldId="2147470741"/>
        </pc:sldMkLst>
        <pc:spChg chg="mod">
          <ac:chgData name="Johannes Kebeck" userId="0c857e19-814e-413a-8ace-07497d6bfeef" providerId="ADAL" clId="{231A012B-E5D3-48FF-BF65-F96AAB7C214D}" dt="2022-06-16T18:37:06.439" v="13606" actId="20577"/>
          <ac:spMkLst>
            <pc:docMk/>
            <pc:sldMk cId="1916107291" sldId="2147470741"/>
            <ac:spMk id="6" creationId="{46D3190C-7746-E9AD-CBCE-1EAD7C09901F}"/>
          </ac:spMkLst>
        </pc:spChg>
      </pc:sldChg>
      <pc:sldChg chg="addSp modSp new mod">
        <pc:chgData name="Johannes Kebeck" userId="0c857e19-814e-413a-8ace-07497d6bfeef" providerId="ADAL" clId="{231A012B-E5D3-48FF-BF65-F96AAB7C214D}" dt="2022-06-16T18:37:44.811" v="13687" actId="20577"/>
        <pc:sldMkLst>
          <pc:docMk/>
          <pc:sldMk cId="839820918" sldId="2147470742"/>
        </pc:sldMkLst>
        <pc:spChg chg="add mod">
          <ac:chgData name="Johannes Kebeck" userId="0c857e19-814e-413a-8ace-07497d6bfeef" providerId="ADAL" clId="{231A012B-E5D3-48FF-BF65-F96AAB7C214D}" dt="2022-06-16T18:37:44.811" v="13687" actId="20577"/>
          <ac:spMkLst>
            <pc:docMk/>
            <pc:sldMk cId="839820918" sldId="2147470742"/>
            <ac:spMk id="3" creationId="{D71F431B-DEAE-35DE-0CDA-E41CF7087E5D}"/>
          </ac:spMkLst>
        </pc:spChg>
        <pc:picChg chg="add">
          <ac:chgData name="Johannes Kebeck" userId="0c857e19-814e-413a-8ace-07497d6bfeef" providerId="ADAL" clId="{231A012B-E5D3-48FF-BF65-F96AAB7C214D}" dt="2022-06-15T23:34:51.066" v="8639" actId="22"/>
          <ac:picMkLst>
            <pc:docMk/>
            <pc:sldMk cId="839820918" sldId="2147470742"/>
            <ac:picMk id="4" creationId="{99F691FA-62B7-DA31-12E1-856F04639CA3}"/>
          </ac:picMkLst>
        </pc:picChg>
      </pc:sldChg>
      <pc:sldChg chg="addSp modSp new mod">
        <pc:chgData name="Johannes Kebeck" userId="0c857e19-814e-413a-8ace-07497d6bfeef" providerId="ADAL" clId="{231A012B-E5D3-48FF-BF65-F96AAB7C214D}" dt="2022-06-16T18:38:26.833" v="13779" actId="20577"/>
        <pc:sldMkLst>
          <pc:docMk/>
          <pc:sldMk cId="1482142745" sldId="2147470743"/>
        </pc:sldMkLst>
        <pc:spChg chg="add mod">
          <ac:chgData name="Johannes Kebeck" userId="0c857e19-814e-413a-8ace-07497d6bfeef" providerId="ADAL" clId="{231A012B-E5D3-48FF-BF65-F96AAB7C214D}" dt="2022-06-16T18:38:26.833" v="13779" actId="20577"/>
          <ac:spMkLst>
            <pc:docMk/>
            <pc:sldMk cId="1482142745" sldId="2147470743"/>
            <ac:spMk id="3" creationId="{F7FCEC7E-728E-A763-7B8D-A086F8E08A78}"/>
          </ac:spMkLst>
        </pc:spChg>
        <pc:picChg chg="add">
          <ac:chgData name="Johannes Kebeck" userId="0c857e19-814e-413a-8ace-07497d6bfeef" providerId="ADAL" clId="{231A012B-E5D3-48FF-BF65-F96AAB7C214D}" dt="2022-06-15T23:36:02.381" v="8641" actId="22"/>
          <ac:picMkLst>
            <pc:docMk/>
            <pc:sldMk cId="1482142745" sldId="2147470743"/>
            <ac:picMk id="4" creationId="{7D9DDC94-4BB8-D53D-05C8-FBCBA042EF8D}"/>
          </ac:picMkLst>
        </pc:picChg>
      </pc:sldChg>
      <pc:sldChg chg="modSp add mod">
        <pc:chgData name="Johannes Kebeck" userId="0c857e19-814e-413a-8ace-07497d6bfeef" providerId="ADAL" clId="{231A012B-E5D3-48FF-BF65-F96AAB7C214D}" dt="2022-06-15T23:47:06.003" v="8711" actId="20577"/>
        <pc:sldMkLst>
          <pc:docMk/>
          <pc:sldMk cId="2343852581" sldId="2147470744"/>
        </pc:sldMkLst>
        <pc:spChg chg="mod">
          <ac:chgData name="Johannes Kebeck" userId="0c857e19-814e-413a-8ace-07497d6bfeef" providerId="ADAL" clId="{231A012B-E5D3-48FF-BF65-F96AAB7C214D}" dt="2022-06-15T23:47:06.003" v="8711" actId="20577"/>
          <ac:spMkLst>
            <pc:docMk/>
            <pc:sldMk cId="2343852581" sldId="2147470744"/>
            <ac:spMk id="8" creationId="{1DA2E8EE-B85D-4ADF-867C-519CAF8EA46F}"/>
          </ac:spMkLst>
        </pc:spChg>
      </pc:sldChg>
      <pc:sldChg chg="addSp delSp modSp add mod modNotesTx">
        <pc:chgData name="Johannes Kebeck" userId="0c857e19-814e-413a-8ace-07497d6bfeef" providerId="ADAL" clId="{231A012B-E5D3-48FF-BF65-F96AAB7C214D}" dt="2022-06-16T18:44:52.441" v="14369" actId="20577"/>
        <pc:sldMkLst>
          <pc:docMk/>
          <pc:sldMk cId="786677162" sldId="2147470745"/>
        </pc:sldMkLst>
        <pc:spChg chg="add mod">
          <ac:chgData name="Johannes Kebeck" userId="0c857e19-814e-413a-8ace-07497d6bfeef" providerId="ADAL" clId="{231A012B-E5D3-48FF-BF65-F96AAB7C214D}" dt="2022-06-16T18:44:52.441" v="14369" actId="20577"/>
          <ac:spMkLst>
            <pc:docMk/>
            <pc:sldMk cId="786677162" sldId="2147470745"/>
            <ac:spMk id="3" creationId="{99E8716B-A7D1-62B3-AF34-2D1F11A01DBA}"/>
          </ac:spMkLst>
        </pc:spChg>
        <pc:picChg chg="del">
          <ac:chgData name="Johannes Kebeck" userId="0c857e19-814e-413a-8ace-07497d6bfeef" providerId="ADAL" clId="{231A012B-E5D3-48FF-BF65-F96AAB7C214D}" dt="2022-06-15T23:47:11.241" v="8712" actId="478"/>
          <ac:picMkLst>
            <pc:docMk/>
            <pc:sldMk cId="786677162" sldId="2147470745"/>
            <ac:picMk id="4" creationId="{A6301183-36D4-3A41-4585-16CF57312C61}"/>
          </ac:picMkLst>
        </pc:picChg>
        <pc:picChg chg="add">
          <ac:chgData name="Johannes Kebeck" userId="0c857e19-814e-413a-8ace-07497d6bfeef" providerId="ADAL" clId="{231A012B-E5D3-48FF-BF65-F96AAB7C214D}" dt="2022-06-15T23:48:12.333" v="8713" actId="22"/>
          <ac:picMkLst>
            <pc:docMk/>
            <pc:sldMk cId="786677162" sldId="2147470745"/>
            <ac:picMk id="5" creationId="{D85F9292-7084-CF77-0195-4D14371F841A}"/>
          </ac:picMkLst>
        </pc:picChg>
      </pc:sldChg>
      <pc:sldChg chg="addSp delSp modSp new mod modNotesTx">
        <pc:chgData name="Johannes Kebeck" userId="0c857e19-814e-413a-8ace-07497d6bfeef" providerId="ADAL" clId="{231A012B-E5D3-48FF-BF65-F96AAB7C214D}" dt="2022-06-16T18:45:29.629" v="14404" actId="20577"/>
        <pc:sldMkLst>
          <pc:docMk/>
          <pc:sldMk cId="803619278" sldId="2147470746"/>
        </pc:sldMkLst>
        <pc:spChg chg="add del">
          <ac:chgData name="Johannes Kebeck" userId="0c857e19-814e-413a-8ace-07497d6bfeef" providerId="ADAL" clId="{231A012B-E5D3-48FF-BF65-F96AAB7C214D}" dt="2022-06-16T18:44:58.341" v="14371" actId="22"/>
          <ac:spMkLst>
            <pc:docMk/>
            <pc:sldMk cId="803619278" sldId="2147470746"/>
            <ac:spMk id="5" creationId="{A3907A54-21D9-9404-24FB-71D723616F6E}"/>
          </ac:spMkLst>
        </pc:spChg>
        <pc:spChg chg="add mod">
          <ac:chgData name="Johannes Kebeck" userId="0c857e19-814e-413a-8ace-07497d6bfeef" providerId="ADAL" clId="{231A012B-E5D3-48FF-BF65-F96AAB7C214D}" dt="2022-06-16T18:45:29.629" v="14404" actId="20577"/>
          <ac:spMkLst>
            <pc:docMk/>
            <pc:sldMk cId="803619278" sldId="2147470746"/>
            <ac:spMk id="7" creationId="{965961CC-3FDC-6791-9619-86B7474353C4}"/>
          </ac:spMkLst>
        </pc:spChg>
        <pc:picChg chg="add">
          <ac:chgData name="Johannes Kebeck" userId="0c857e19-814e-413a-8ace-07497d6bfeef" providerId="ADAL" clId="{231A012B-E5D3-48FF-BF65-F96AAB7C214D}" dt="2022-06-15T23:50:25.090" v="8715" actId="22"/>
          <ac:picMkLst>
            <pc:docMk/>
            <pc:sldMk cId="803619278" sldId="2147470746"/>
            <ac:picMk id="4" creationId="{EC49B9CB-E8BD-6A19-6390-2C53544A1D2C}"/>
          </ac:picMkLst>
        </pc:picChg>
      </pc:sldChg>
      <pc:sldChg chg="addSp modSp new mod">
        <pc:chgData name="Johannes Kebeck" userId="0c857e19-814e-413a-8ace-07497d6bfeef" providerId="ADAL" clId="{231A012B-E5D3-48FF-BF65-F96AAB7C214D}" dt="2022-06-16T18:48:57.652" v="14475"/>
        <pc:sldMkLst>
          <pc:docMk/>
          <pc:sldMk cId="882222837" sldId="2147470747"/>
        </pc:sldMkLst>
        <pc:spChg chg="add mod">
          <ac:chgData name="Johannes Kebeck" userId="0c857e19-814e-413a-8ace-07497d6bfeef" providerId="ADAL" clId="{231A012B-E5D3-48FF-BF65-F96AAB7C214D}" dt="2022-06-16T18:48:57.652" v="14475"/>
          <ac:spMkLst>
            <pc:docMk/>
            <pc:sldMk cId="882222837" sldId="2147470747"/>
            <ac:spMk id="3" creationId="{B0ADE8D7-134F-5DD1-60C2-DA308D85D771}"/>
          </ac:spMkLst>
        </pc:spChg>
        <pc:picChg chg="add">
          <ac:chgData name="Johannes Kebeck" userId="0c857e19-814e-413a-8ace-07497d6bfeef" providerId="ADAL" clId="{231A012B-E5D3-48FF-BF65-F96AAB7C214D}" dt="2022-06-15T23:52:31.983" v="8719" actId="22"/>
          <ac:picMkLst>
            <pc:docMk/>
            <pc:sldMk cId="882222837" sldId="2147470747"/>
            <ac:picMk id="4" creationId="{358703F8-91A0-EE69-9DDC-611F13F4B20D}"/>
          </ac:picMkLst>
        </pc:picChg>
      </pc:sldChg>
      <pc:sldChg chg="addSp delSp modSp new mod ord modNotesTx">
        <pc:chgData name="Johannes Kebeck" userId="0c857e19-814e-413a-8ace-07497d6bfeef" providerId="ADAL" clId="{231A012B-E5D3-48FF-BF65-F96AAB7C214D}" dt="2022-06-16T18:50:49.109" v="14525"/>
        <pc:sldMkLst>
          <pc:docMk/>
          <pc:sldMk cId="1077691077" sldId="2147470748"/>
        </pc:sldMkLst>
        <pc:spChg chg="add mod">
          <ac:chgData name="Johannes Kebeck" userId="0c857e19-814e-413a-8ace-07497d6bfeef" providerId="ADAL" clId="{231A012B-E5D3-48FF-BF65-F96AAB7C214D}" dt="2022-06-16T18:50:35.776" v="14524" actId="20577"/>
          <ac:spMkLst>
            <pc:docMk/>
            <pc:sldMk cId="1077691077" sldId="2147470748"/>
            <ac:spMk id="3" creationId="{3B2E0087-9F7E-B149-EC02-0057E4874DED}"/>
          </ac:spMkLst>
        </pc:spChg>
        <pc:picChg chg="add del">
          <ac:chgData name="Johannes Kebeck" userId="0c857e19-814e-413a-8ace-07497d6bfeef" providerId="ADAL" clId="{231A012B-E5D3-48FF-BF65-F96AAB7C214D}" dt="2022-06-15T23:55:57.256" v="8727" actId="478"/>
          <ac:picMkLst>
            <pc:docMk/>
            <pc:sldMk cId="1077691077" sldId="2147470748"/>
            <ac:picMk id="4" creationId="{AEA9EEE4-4D7D-69C7-7425-9BFBD7E49968}"/>
          </ac:picMkLst>
        </pc:picChg>
        <pc:picChg chg="add del">
          <ac:chgData name="Johannes Kebeck" userId="0c857e19-814e-413a-8ace-07497d6bfeef" providerId="ADAL" clId="{231A012B-E5D3-48FF-BF65-F96AAB7C214D}" dt="2022-06-15T23:55:56.651" v="8726" actId="22"/>
          <ac:picMkLst>
            <pc:docMk/>
            <pc:sldMk cId="1077691077" sldId="2147470748"/>
            <ac:picMk id="6" creationId="{79C37F4E-1824-D4A9-D51E-E165277E559A}"/>
          </ac:picMkLst>
        </pc:picChg>
      </pc:sldChg>
      <pc:sldChg chg="addSp delSp modSp new mod ord">
        <pc:chgData name="Johannes Kebeck" userId="0c857e19-814e-413a-8ace-07497d6bfeef" providerId="ADAL" clId="{231A012B-E5D3-48FF-BF65-F96AAB7C214D}" dt="2022-06-16T18:51:15.444" v="14562"/>
        <pc:sldMkLst>
          <pc:docMk/>
          <pc:sldMk cId="1269737616" sldId="2147470749"/>
        </pc:sldMkLst>
        <pc:spChg chg="add mod">
          <ac:chgData name="Johannes Kebeck" userId="0c857e19-814e-413a-8ace-07497d6bfeef" providerId="ADAL" clId="{231A012B-E5D3-48FF-BF65-F96AAB7C214D}" dt="2022-06-16T18:51:15.444" v="14562"/>
          <ac:spMkLst>
            <pc:docMk/>
            <pc:sldMk cId="1269737616" sldId="2147470749"/>
            <ac:spMk id="4" creationId="{C84A7288-440D-3512-0718-843A05104B42}"/>
          </ac:spMkLst>
        </pc:spChg>
        <pc:spChg chg="add del">
          <ac:chgData name="Johannes Kebeck" userId="0c857e19-814e-413a-8ace-07497d6bfeef" providerId="ADAL" clId="{231A012B-E5D3-48FF-BF65-F96AAB7C214D}" dt="2022-06-16T18:49:28.076" v="14479" actId="22"/>
          <ac:spMkLst>
            <pc:docMk/>
            <pc:sldMk cId="1269737616" sldId="2147470749"/>
            <ac:spMk id="5" creationId="{E19A59CD-FC11-82B3-49EF-7DA5CB298158}"/>
          </ac:spMkLst>
        </pc:spChg>
        <pc:picChg chg="add del">
          <ac:chgData name="Johannes Kebeck" userId="0c857e19-814e-413a-8ace-07497d6bfeef" providerId="ADAL" clId="{231A012B-E5D3-48FF-BF65-F96AAB7C214D}" dt="2022-06-15T23:55:59.958" v="8728" actId="478"/>
          <ac:picMkLst>
            <pc:docMk/>
            <pc:sldMk cId="1269737616" sldId="2147470749"/>
            <ac:picMk id="4" creationId="{3A0C5C82-D310-E9B4-CF50-563F1EC13900}"/>
          </ac:picMkLst>
        </pc:picChg>
        <pc:picChg chg="add">
          <ac:chgData name="Johannes Kebeck" userId="0c857e19-814e-413a-8ace-07497d6bfeef" providerId="ADAL" clId="{231A012B-E5D3-48FF-BF65-F96AAB7C214D}" dt="2022-06-15T23:56:00.739" v="8729" actId="22"/>
          <ac:picMkLst>
            <pc:docMk/>
            <pc:sldMk cId="1269737616" sldId="2147470749"/>
            <ac:picMk id="6" creationId="{0F73B855-C5E9-FD2A-2E17-2941A602603F}"/>
          </ac:picMkLst>
        </pc:picChg>
      </pc:sldChg>
      <pc:sldChg chg="addSp delSp modSp new mod">
        <pc:chgData name="Johannes Kebeck" userId="0c857e19-814e-413a-8ace-07497d6bfeef" providerId="ADAL" clId="{231A012B-E5D3-48FF-BF65-F96AAB7C214D}" dt="2022-06-16T18:52:53.627" v="14735" actId="33524"/>
        <pc:sldMkLst>
          <pc:docMk/>
          <pc:sldMk cId="453884229" sldId="2147470750"/>
        </pc:sldMkLst>
        <pc:spChg chg="add mod">
          <ac:chgData name="Johannes Kebeck" userId="0c857e19-814e-413a-8ace-07497d6bfeef" providerId="ADAL" clId="{231A012B-E5D3-48FF-BF65-F96AAB7C214D}" dt="2022-06-16T18:52:53.627" v="14735" actId="33524"/>
          <ac:spMkLst>
            <pc:docMk/>
            <pc:sldMk cId="453884229" sldId="2147470750"/>
            <ac:spMk id="3" creationId="{00336306-6FCA-0AB4-5C3C-543BDA278ADA}"/>
          </ac:spMkLst>
        </pc:spChg>
        <pc:picChg chg="add del">
          <ac:chgData name="Johannes Kebeck" userId="0c857e19-814e-413a-8ace-07497d6bfeef" providerId="ADAL" clId="{231A012B-E5D3-48FF-BF65-F96AAB7C214D}" dt="2022-06-16T00:14:44.787" v="8732" actId="478"/>
          <ac:picMkLst>
            <pc:docMk/>
            <pc:sldMk cId="453884229" sldId="2147470750"/>
            <ac:picMk id="4" creationId="{6B680DAE-9C60-0886-566F-0258C5AAC3C2}"/>
          </ac:picMkLst>
        </pc:picChg>
        <pc:picChg chg="add del">
          <ac:chgData name="Johannes Kebeck" userId="0c857e19-814e-413a-8ace-07497d6bfeef" providerId="ADAL" clId="{231A012B-E5D3-48FF-BF65-F96AAB7C214D}" dt="2022-06-16T00:14:48.264" v="8734" actId="478"/>
          <ac:picMkLst>
            <pc:docMk/>
            <pc:sldMk cId="453884229" sldId="2147470750"/>
            <ac:picMk id="6" creationId="{B71E6829-E816-3882-A7F8-18AD07F18CC6}"/>
          </ac:picMkLst>
        </pc:picChg>
        <pc:picChg chg="add">
          <ac:chgData name="Johannes Kebeck" userId="0c857e19-814e-413a-8ace-07497d6bfeef" providerId="ADAL" clId="{231A012B-E5D3-48FF-BF65-F96AAB7C214D}" dt="2022-06-16T00:14:54.464" v="8735" actId="22"/>
          <ac:picMkLst>
            <pc:docMk/>
            <pc:sldMk cId="453884229" sldId="2147470750"/>
            <ac:picMk id="8" creationId="{EF6A6B86-30C8-29CB-2BFA-DD90E3528DDA}"/>
          </ac:picMkLst>
        </pc:picChg>
      </pc:sldChg>
      <pc:sldChg chg="addSp modSp new mod">
        <pc:chgData name="Johannes Kebeck" userId="0c857e19-814e-413a-8ace-07497d6bfeef" providerId="ADAL" clId="{231A012B-E5D3-48FF-BF65-F96AAB7C214D}" dt="2022-06-16T19:43:14.918" v="14890" actId="20577"/>
        <pc:sldMkLst>
          <pc:docMk/>
          <pc:sldMk cId="2186922494" sldId="2147470751"/>
        </pc:sldMkLst>
        <pc:spChg chg="add mod">
          <ac:chgData name="Johannes Kebeck" userId="0c857e19-814e-413a-8ace-07497d6bfeef" providerId="ADAL" clId="{231A012B-E5D3-48FF-BF65-F96AAB7C214D}" dt="2022-06-16T19:43:14.918" v="14890" actId="20577"/>
          <ac:spMkLst>
            <pc:docMk/>
            <pc:sldMk cId="2186922494" sldId="2147470751"/>
            <ac:spMk id="3" creationId="{26E1921C-55AB-B1C7-E3DC-1D935ED0E32D}"/>
          </ac:spMkLst>
        </pc:spChg>
        <pc:picChg chg="add">
          <ac:chgData name="Johannes Kebeck" userId="0c857e19-814e-413a-8ace-07497d6bfeef" providerId="ADAL" clId="{231A012B-E5D3-48FF-BF65-F96AAB7C214D}" dt="2022-06-16T00:15:24.493" v="8737" actId="22"/>
          <ac:picMkLst>
            <pc:docMk/>
            <pc:sldMk cId="2186922494" sldId="2147470751"/>
            <ac:picMk id="4" creationId="{74E67AF9-75BD-9602-242B-8CF8BB10C051}"/>
          </ac:picMkLst>
        </pc:picChg>
      </pc:sldChg>
      <pc:sldChg chg="addSp modSp new mod">
        <pc:chgData name="Johannes Kebeck" userId="0c857e19-814e-413a-8ace-07497d6bfeef" providerId="ADAL" clId="{231A012B-E5D3-48FF-BF65-F96AAB7C214D}" dt="2022-06-16T19:49:38.056" v="15509" actId="20577"/>
        <pc:sldMkLst>
          <pc:docMk/>
          <pc:sldMk cId="3498472901" sldId="2147470752"/>
        </pc:sldMkLst>
        <pc:spChg chg="add mod">
          <ac:chgData name="Johannes Kebeck" userId="0c857e19-814e-413a-8ace-07497d6bfeef" providerId="ADAL" clId="{231A012B-E5D3-48FF-BF65-F96AAB7C214D}" dt="2022-06-16T19:49:38.056" v="15509" actId="20577"/>
          <ac:spMkLst>
            <pc:docMk/>
            <pc:sldMk cId="3498472901" sldId="2147470752"/>
            <ac:spMk id="3" creationId="{7662118F-F6C3-B0B7-80A1-39931A231BEB}"/>
          </ac:spMkLst>
        </pc:spChg>
        <pc:picChg chg="add">
          <ac:chgData name="Johannes Kebeck" userId="0c857e19-814e-413a-8ace-07497d6bfeef" providerId="ADAL" clId="{231A012B-E5D3-48FF-BF65-F96AAB7C214D}" dt="2022-06-16T00:17:35.955" v="8739" actId="22"/>
          <ac:picMkLst>
            <pc:docMk/>
            <pc:sldMk cId="3498472901" sldId="2147470752"/>
            <ac:picMk id="4" creationId="{ACA1ACB0-795D-B99D-D72D-C8B4609B4DEC}"/>
          </ac:picMkLst>
        </pc:picChg>
      </pc:sldChg>
      <pc:sldChg chg="addSp modSp new mod">
        <pc:chgData name="Johannes Kebeck" userId="0c857e19-814e-413a-8ace-07497d6bfeef" providerId="ADAL" clId="{231A012B-E5D3-48FF-BF65-F96AAB7C214D}" dt="2022-06-19T16:11:11.090" v="20624" actId="20577"/>
        <pc:sldMkLst>
          <pc:docMk/>
          <pc:sldMk cId="1003389180" sldId="2147470753"/>
        </pc:sldMkLst>
        <pc:spChg chg="add mod">
          <ac:chgData name="Johannes Kebeck" userId="0c857e19-814e-413a-8ace-07497d6bfeef" providerId="ADAL" clId="{231A012B-E5D3-48FF-BF65-F96AAB7C214D}" dt="2022-06-19T16:11:11.090" v="20624" actId="20577"/>
          <ac:spMkLst>
            <pc:docMk/>
            <pc:sldMk cId="1003389180" sldId="2147470753"/>
            <ac:spMk id="6" creationId="{03A50900-1781-F5FF-E042-3C900606AC2D}"/>
          </ac:spMkLst>
        </pc:spChg>
        <pc:picChg chg="add">
          <ac:chgData name="Johannes Kebeck" userId="0c857e19-814e-413a-8ace-07497d6bfeef" providerId="ADAL" clId="{231A012B-E5D3-48FF-BF65-F96AAB7C214D}" dt="2022-06-19T16:03:26.289" v="20340" actId="22"/>
          <ac:picMkLst>
            <pc:docMk/>
            <pc:sldMk cId="1003389180" sldId="2147470753"/>
            <ac:picMk id="4" creationId="{7C8D8921-3EA3-6383-9A7A-F4B3EA0B1283}"/>
          </ac:picMkLst>
        </pc:picChg>
      </pc:sldChg>
      <pc:sldChg chg="addSp modSp new mod">
        <pc:chgData name="Johannes Kebeck" userId="0c857e19-814e-413a-8ace-07497d6bfeef" providerId="ADAL" clId="{231A012B-E5D3-48FF-BF65-F96AAB7C214D}" dt="2022-06-16T19:49:18.776" v="15462" actId="20577"/>
        <pc:sldMkLst>
          <pc:docMk/>
          <pc:sldMk cId="2196754452" sldId="2147470754"/>
        </pc:sldMkLst>
        <pc:spChg chg="add mod">
          <ac:chgData name="Johannes Kebeck" userId="0c857e19-814e-413a-8ace-07497d6bfeef" providerId="ADAL" clId="{231A012B-E5D3-48FF-BF65-F96AAB7C214D}" dt="2022-06-16T19:49:18.776" v="15462" actId="20577"/>
          <ac:spMkLst>
            <pc:docMk/>
            <pc:sldMk cId="2196754452" sldId="2147470754"/>
            <ac:spMk id="3" creationId="{F3FAA1A2-0B9E-941B-3A72-14B6106511AF}"/>
          </ac:spMkLst>
        </pc:spChg>
        <pc:picChg chg="add">
          <ac:chgData name="Johannes Kebeck" userId="0c857e19-814e-413a-8ace-07497d6bfeef" providerId="ADAL" clId="{231A012B-E5D3-48FF-BF65-F96AAB7C214D}" dt="2022-06-16T00:21:55.859" v="8742" actId="22"/>
          <ac:picMkLst>
            <pc:docMk/>
            <pc:sldMk cId="2196754452" sldId="2147470754"/>
            <ac:picMk id="4" creationId="{376FD7E4-80B6-9B37-8D1F-11AE266E3802}"/>
          </ac:picMkLst>
        </pc:picChg>
      </pc:sldChg>
      <pc:sldChg chg="modSp add mod">
        <pc:chgData name="Johannes Kebeck" userId="0c857e19-814e-413a-8ace-07497d6bfeef" providerId="ADAL" clId="{231A012B-E5D3-48FF-BF65-F96AAB7C214D}" dt="2022-06-16T00:36:18.803" v="8840" actId="20577"/>
        <pc:sldMkLst>
          <pc:docMk/>
          <pc:sldMk cId="975059371" sldId="2147470755"/>
        </pc:sldMkLst>
        <pc:spChg chg="mod">
          <ac:chgData name="Johannes Kebeck" userId="0c857e19-814e-413a-8ace-07497d6bfeef" providerId="ADAL" clId="{231A012B-E5D3-48FF-BF65-F96AAB7C214D}" dt="2022-06-16T00:36:18.803" v="8840" actId="20577"/>
          <ac:spMkLst>
            <pc:docMk/>
            <pc:sldMk cId="975059371" sldId="2147470755"/>
            <ac:spMk id="8" creationId="{1DA2E8EE-B85D-4ADF-867C-519CAF8EA46F}"/>
          </ac:spMkLst>
        </pc:spChg>
      </pc:sldChg>
      <pc:sldChg chg="addSp delSp modSp add mod">
        <pc:chgData name="Johannes Kebeck" userId="0c857e19-814e-413a-8ace-07497d6bfeef" providerId="ADAL" clId="{231A012B-E5D3-48FF-BF65-F96AAB7C214D}" dt="2022-06-19T14:50:14.627" v="16908" actId="20577"/>
        <pc:sldMkLst>
          <pc:docMk/>
          <pc:sldMk cId="3226130286" sldId="2147470756"/>
        </pc:sldMkLst>
        <pc:spChg chg="add del">
          <ac:chgData name="Johannes Kebeck" userId="0c857e19-814e-413a-8ace-07497d6bfeef" providerId="ADAL" clId="{231A012B-E5D3-48FF-BF65-F96AAB7C214D}" dt="2022-06-18T18:02:37.221" v="15624" actId="21"/>
          <ac:spMkLst>
            <pc:docMk/>
            <pc:sldMk cId="3226130286" sldId="2147470756"/>
            <ac:spMk id="6" creationId="{41E122F6-64FC-77E8-6D39-F7357F34FF8E}"/>
          </ac:spMkLst>
        </pc:spChg>
        <pc:spChg chg="add mod">
          <ac:chgData name="Johannes Kebeck" userId="0c857e19-814e-413a-8ace-07497d6bfeef" providerId="ADAL" clId="{231A012B-E5D3-48FF-BF65-F96AAB7C214D}" dt="2022-06-19T14:50:14.627" v="16908" actId="20577"/>
          <ac:spMkLst>
            <pc:docMk/>
            <pc:sldMk cId="3226130286" sldId="2147470756"/>
            <ac:spMk id="8" creationId="{D445189C-C89B-6595-03F8-31FB421B74FC}"/>
          </ac:spMkLst>
        </pc:spChg>
        <pc:spChg chg="add mod">
          <ac:chgData name="Johannes Kebeck" userId="0c857e19-814e-413a-8ace-07497d6bfeef" providerId="ADAL" clId="{231A012B-E5D3-48FF-BF65-F96AAB7C214D}" dt="2022-06-19T14:49:11.627" v="16825" actId="1076"/>
          <ac:spMkLst>
            <pc:docMk/>
            <pc:sldMk cId="3226130286" sldId="2147470756"/>
            <ac:spMk id="10" creationId="{96A91077-C739-DCE9-7933-2422FB8F9F2C}"/>
          </ac:spMkLst>
        </pc:spChg>
        <pc:spChg chg="add mod">
          <ac:chgData name="Johannes Kebeck" userId="0c857e19-814e-413a-8ace-07497d6bfeef" providerId="ADAL" clId="{231A012B-E5D3-48FF-BF65-F96AAB7C214D}" dt="2022-06-19T14:49:11.627" v="16825" actId="1076"/>
          <ac:spMkLst>
            <pc:docMk/>
            <pc:sldMk cId="3226130286" sldId="2147470756"/>
            <ac:spMk id="12" creationId="{3462EA88-4B70-2107-3ACE-17D2A005552E}"/>
          </ac:spMkLst>
        </pc:spChg>
        <pc:spChg chg="add mod">
          <ac:chgData name="Johannes Kebeck" userId="0c857e19-814e-413a-8ace-07497d6bfeef" providerId="ADAL" clId="{231A012B-E5D3-48FF-BF65-F96AAB7C214D}" dt="2022-06-19T14:49:30.451" v="16828" actId="14100"/>
          <ac:spMkLst>
            <pc:docMk/>
            <pc:sldMk cId="3226130286" sldId="2147470756"/>
            <ac:spMk id="13" creationId="{46F4DF2F-689F-1757-1716-971BBFFBBEC5}"/>
          </ac:spMkLst>
        </pc:spChg>
        <pc:spChg chg="add mod">
          <ac:chgData name="Johannes Kebeck" userId="0c857e19-814e-413a-8ace-07497d6bfeef" providerId="ADAL" clId="{231A012B-E5D3-48FF-BF65-F96AAB7C214D}" dt="2022-06-19T14:49:23.566" v="16827" actId="1076"/>
          <ac:spMkLst>
            <pc:docMk/>
            <pc:sldMk cId="3226130286" sldId="2147470756"/>
            <ac:spMk id="14" creationId="{400AC6EE-2EB5-5C64-40FA-FDC65C133269}"/>
          </ac:spMkLst>
        </pc:spChg>
        <pc:picChg chg="add">
          <ac:chgData name="Johannes Kebeck" userId="0c857e19-814e-413a-8ace-07497d6bfeef" providerId="ADAL" clId="{231A012B-E5D3-48FF-BF65-F96AAB7C214D}" dt="2022-06-18T16:19:47.547" v="15510" actId="22"/>
          <ac:picMkLst>
            <pc:docMk/>
            <pc:sldMk cId="3226130286" sldId="2147470756"/>
            <ac:picMk id="4" creationId="{A10500E5-22F2-551F-0EE9-3F41F74B4FE1}"/>
          </ac:picMkLst>
        </pc:picChg>
        <pc:picChg chg="del">
          <ac:chgData name="Johannes Kebeck" userId="0c857e19-814e-413a-8ace-07497d6bfeef" providerId="ADAL" clId="{231A012B-E5D3-48FF-BF65-F96AAB7C214D}" dt="2022-06-16T00:36:43.511" v="8843" actId="478"/>
          <ac:picMkLst>
            <pc:docMk/>
            <pc:sldMk cId="3226130286" sldId="2147470756"/>
            <ac:picMk id="5" creationId="{4B21D36F-6C64-710C-1B51-4AAC26095B4C}"/>
          </ac:picMkLst>
        </pc:picChg>
      </pc:sldChg>
      <pc:sldChg chg="modSp add mod">
        <pc:chgData name="Johannes Kebeck" userId="0c857e19-814e-413a-8ace-07497d6bfeef" providerId="ADAL" clId="{231A012B-E5D3-48FF-BF65-F96AAB7C214D}" dt="2022-06-16T00:36:54.396" v="8857" actId="20577"/>
        <pc:sldMkLst>
          <pc:docMk/>
          <pc:sldMk cId="2930972734" sldId="2147470757"/>
        </pc:sldMkLst>
        <pc:spChg chg="mod">
          <ac:chgData name="Johannes Kebeck" userId="0c857e19-814e-413a-8ace-07497d6bfeef" providerId="ADAL" clId="{231A012B-E5D3-48FF-BF65-F96AAB7C214D}" dt="2022-06-16T00:36:54.396" v="8857" actId="20577"/>
          <ac:spMkLst>
            <pc:docMk/>
            <pc:sldMk cId="2930972734" sldId="2147470757"/>
            <ac:spMk id="8" creationId="{1DA2E8EE-B85D-4ADF-867C-519CAF8EA46F}"/>
          </ac:spMkLst>
        </pc:spChg>
      </pc:sldChg>
      <pc:sldChg chg="addSp delSp modSp new mod">
        <pc:chgData name="Johannes Kebeck" userId="0c857e19-814e-413a-8ace-07497d6bfeef" providerId="ADAL" clId="{231A012B-E5D3-48FF-BF65-F96AAB7C214D}" dt="2022-06-16T01:06:52.691" v="8894" actId="20577"/>
        <pc:sldMkLst>
          <pc:docMk/>
          <pc:sldMk cId="2542405473" sldId="2147470758"/>
        </pc:sldMkLst>
        <pc:spChg chg="mod">
          <ac:chgData name="Johannes Kebeck" userId="0c857e19-814e-413a-8ace-07497d6bfeef" providerId="ADAL" clId="{231A012B-E5D3-48FF-BF65-F96AAB7C214D}" dt="2022-06-16T01:06:52.691" v="8894" actId="20577"/>
          <ac:spMkLst>
            <pc:docMk/>
            <pc:sldMk cId="2542405473" sldId="2147470758"/>
            <ac:spMk id="2" creationId="{5EB2B388-851A-A8F2-5B2B-6D64CF3DCEFE}"/>
          </ac:spMkLst>
        </pc:spChg>
        <pc:picChg chg="add del">
          <ac:chgData name="Johannes Kebeck" userId="0c857e19-814e-413a-8ace-07497d6bfeef" providerId="ADAL" clId="{231A012B-E5D3-48FF-BF65-F96AAB7C214D}" dt="2022-06-16T01:06:11.128" v="8862" actId="478"/>
          <ac:picMkLst>
            <pc:docMk/>
            <pc:sldMk cId="2542405473" sldId="2147470758"/>
            <ac:picMk id="4" creationId="{BC0798BC-3B9E-2D46-016A-E3115389BDBB}"/>
          </ac:picMkLst>
        </pc:picChg>
        <pc:picChg chg="add mod">
          <ac:chgData name="Johannes Kebeck" userId="0c857e19-814e-413a-8ace-07497d6bfeef" providerId="ADAL" clId="{231A012B-E5D3-48FF-BF65-F96AAB7C214D}" dt="2022-06-16T01:06:36.267" v="8870" actId="1036"/>
          <ac:picMkLst>
            <pc:docMk/>
            <pc:sldMk cId="2542405473" sldId="2147470758"/>
            <ac:picMk id="6" creationId="{80A0D273-4D21-6755-BD05-CAA2C401925A}"/>
          </ac:picMkLst>
        </pc:picChg>
      </pc:sldChg>
      <pc:sldChg chg="addSp modSp new mod">
        <pc:chgData name="Johannes Kebeck" userId="0c857e19-814e-413a-8ace-07497d6bfeef" providerId="ADAL" clId="{231A012B-E5D3-48FF-BF65-F96AAB7C214D}" dt="2022-06-19T14:51:31.677" v="16949" actId="20577"/>
        <pc:sldMkLst>
          <pc:docMk/>
          <pc:sldMk cId="852316903" sldId="2147470759"/>
        </pc:sldMkLst>
        <pc:spChg chg="add mod">
          <ac:chgData name="Johannes Kebeck" userId="0c857e19-814e-413a-8ace-07497d6bfeef" providerId="ADAL" clId="{231A012B-E5D3-48FF-BF65-F96AAB7C214D}" dt="2022-06-19T14:51:31.677" v="16949" actId="20577"/>
          <ac:spMkLst>
            <pc:docMk/>
            <pc:sldMk cId="852316903" sldId="2147470759"/>
            <ac:spMk id="8" creationId="{CED6CEE8-859D-2F07-7A47-C62B7E0ED802}"/>
          </ac:spMkLst>
        </pc:spChg>
        <pc:spChg chg="add mod">
          <ac:chgData name="Johannes Kebeck" userId="0c857e19-814e-413a-8ace-07497d6bfeef" providerId="ADAL" clId="{231A012B-E5D3-48FF-BF65-F96AAB7C214D}" dt="2022-06-19T14:51:03.729" v="16918" actId="14100"/>
          <ac:spMkLst>
            <pc:docMk/>
            <pc:sldMk cId="852316903" sldId="2147470759"/>
            <ac:spMk id="10" creationId="{F70AF811-995F-B982-F0A7-81CF9AD8CCAC}"/>
          </ac:spMkLst>
        </pc:spChg>
        <pc:spChg chg="add mod">
          <ac:chgData name="Johannes Kebeck" userId="0c857e19-814e-413a-8ace-07497d6bfeef" providerId="ADAL" clId="{231A012B-E5D3-48FF-BF65-F96AAB7C214D}" dt="2022-06-19T14:50:57.172" v="16917" actId="1038"/>
          <ac:spMkLst>
            <pc:docMk/>
            <pc:sldMk cId="852316903" sldId="2147470759"/>
            <ac:spMk id="12" creationId="{A255F0FF-3C28-5991-DB35-43A89DCF5B6B}"/>
          </ac:spMkLst>
        </pc:spChg>
        <pc:picChg chg="add mod">
          <ac:chgData name="Johannes Kebeck" userId="0c857e19-814e-413a-8ace-07497d6bfeef" providerId="ADAL" clId="{231A012B-E5D3-48FF-BF65-F96AAB7C214D}" dt="2022-06-18T16:20:28.413" v="15513" actId="1076"/>
          <ac:picMkLst>
            <pc:docMk/>
            <pc:sldMk cId="852316903" sldId="2147470759"/>
            <ac:picMk id="4" creationId="{0206FF5B-150B-238F-76A3-4D01655795AA}"/>
          </ac:picMkLst>
        </pc:picChg>
        <pc:picChg chg="add mod">
          <ac:chgData name="Johannes Kebeck" userId="0c857e19-814e-413a-8ace-07497d6bfeef" providerId="ADAL" clId="{231A012B-E5D3-48FF-BF65-F96AAB7C214D}" dt="2022-06-18T16:20:37.033" v="15515" actId="1076"/>
          <ac:picMkLst>
            <pc:docMk/>
            <pc:sldMk cId="852316903" sldId="2147470759"/>
            <ac:picMk id="6" creationId="{239CA157-21DE-DE02-AF11-6F654ED92B85}"/>
          </ac:picMkLst>
        </pc:picChg>
      </pc:sldChg>
      <pc:sldChg chg="addSp delSp modSp add mod">
        <pc:chgData name="Johannes Kebeck" userId="0c857e19-814e-413a-8ace-07497d6bfeef" providerId="ADAL" clId="{231A012B-E5D3-48FF-BF65-F96AAB7C214D}" dt="2022-06-19T14:53:19.687" v="17057" actId="20577"/>
        <pc:sldMkLst>
          <pc:docMk/>
          <pc:sldMk cId="2175430584" sldId="2147470760"/>
        </pc:sldMkLst>
        <pc:spChg chg="add mod">
          <ac:chgData name="Johannes Kebeck" userId="0c857e19-814e-413a-8ace-07497d6bfeef" providerId="ADAL" clId="{231A012B-E5D3-48FF-BF65-F96AAB7C214D}" dt="2022-06-19T14:53:19.687" v="17057" actId="20577"/>
          <ac:spMkLst>
            <pc:docMk/>
            <pc:sldMk cId="2175430584" sldId="2147470760"/>
            <ac:spMk id="8" creationId="{46776947-2A7F-0B10-1F8C-6FD7F613166C}"/>
          </ac:spMkLst>
        </pc:spChg>
        <pc:spChg chg="add mod">
          <ac:chgData name="Johannes Kebeck" userId="0c857e19-814e-413a-8ace-07497d6bfeef" providerId="ADAL" clId="{231A012B-E5D3-48FF-BF65-F96AAB7C214D}" dt="2022-06-19T14:52:34.951" v="17019" actId="1038"/>
          <ac:spMkLst>
            <pc:docMk/>
            <pc:sldMk cId="2175430584" sldId="2147470760"/>
            <ac:spMk id="10" creationId="{4F810125-38E2-BDC9-8299-481DAE8F902D}"/>
          </ac:spMkLst>
        </pc:spChg>
        <pc:spChg chg="add mod">
          <ac:chgData name="Johannes Kebeck" userId="0c857e19-814e-413a-8ace-07497d6bfeef" providerId="ADAL" clId="{231A012B-E5D3-48FF-BF65-F96AAB7C214D}" dt="2022-06-19T14:52:39.904" v="17021" actId="20577"/>
          <ac:spMkLst>
            <pc:docMk/>
            <pc:sldMk cId="2175430584" sldId="2147470760"/>
            <ac:spMk id="12" creationId="{52878E7B-9F23-F360-C36C-FA7E47714795}"/>
          </ac:spMkLst>
        </pc:spChg>
        <pc:picChg chg="add mod">
          <ac:chgData name="Johannes Kebeck" userId="0c857e19-814e-413a-8ace-07497d6bfeef" providerId="ADAL" clId="{231A012B-E5D3-48FF-BF65-F96AAB7C214D}" dt="2022-06-18T16:21:29.533" v="15519" actId="1076"/>
          <ac:picMkLst>
            <pc:docMk/>
            <pc:sldMk cId="2175430584" sldId="2147470760"/>
            <ac:picMk id="5" creationId="{22380674-4B1F-5C33-CB8F-D31BDA11A813}"/>
          </ac:picMkLst>
        </pc:picChg>
        <pc:picChg chg="del">
          <ac:chgData name="Johannes Kebeck" userId="0c857e19-814e-413a-8ace-07497d6bfeef" providerId="ADAL" clId="{231A012B-E5D3-48FF-BF65-F96AAB7C214D}" dt="2022-06-18T16:21:22.633" v="15517" actId="478"/>
          <ac:picMkLst>
            <pc:docMk/>
            <pc:sldMk cId="2175430584" sldId="2147470760"/>
            <ac:picMk id="6" creationId="{239CA157-21DE-DE02-AF11-6F654ED92B85}"/>
          </ac:picMkLst>
        </pc:picChg>
      </pc:sldChg>
      <pc:sldChg chg="addSp delSp modSp add mod">
        <pc:chgData name="Johannes Kebeck" userId="0c857e19-814e-413a-8ace-07497d6bfeef" providerId="ADAL" clId="{231A012B-E5D3-48FF-BF65-F96AAB7C214D}" dt="2022-06-19T14:58:45.967" v="17493" actId="20577"/>
        <pc:sldMkLst>
          <pc:docMk/>
          <pc:sldMk cId="2306563264" sldId="2147470761"/>
        </pc:sldMkLst>
        <pc:spChg chg="add del">
          <ac:chgData name="Johannes Kebeck" userId="0c857e19-814e-413a-8ace-07497d6bfeef" providerId="ADAL" clId="{231A012B-E5D3-48FF-BF65-F96AAB7C214D}" dt="2022-06-19T14:52:27.926" v="17002" actId="21"/>
          <ac:spMkLst>
            <pc:docMk/>
            <pc:sldMk cId="2306563264" sldId="2147470761"/>
            <ac:spMk id="8" creationId="{984A76A9-FC56-03A6-83BB-2CEBBE53ED35}"/>
          </ac:spMkLst>
        </pc:spChg>
        <pc:spChg chg="add del">
          <ac:chgData name="Johannes Kebeck" userId="0c857e19-814e-413a-8ace-07497d6bfeef" providerId="ADAL" clId="{231A012B-E5D3-48FF-BF65-F96AAB7C214D}" dt="2022-06-19T14:52:27.926" v="17002" actId="21"/>
          <ac:spMkLst>
            <pc:docMk/>
            <pc:sldMk cId="2306563264" sldId="2147470761"/>
            <ac:spMk id="10" creationId="{BD8EA208-330D-F43F-3C91-6222FD3060E0}"/>
          </ac:spMkLst>
        </pc:spChg>
        <pc:spChg chg="add mod">
          <ac:chgData name="Johannes Kebeck" userId="0c857e19-814e-413a-8ace-07497d6bfeef" providerId="ADAL" clId="{231A012B-E5D3-48FF-BF65-F96AAB7C214D}" dt="2022-06-19T14:54:09.707" v="17062" actId="14100"/>
          <ac:spMkLst>
            <pc:docMk/>
            <pc:sldMk cId="2306563264" sldId="2147470761"/>
            <ac:spMk id="12" creationId="{E25EC0EB-8940-BAD4-C4B1-6AB8875C1837}"/>
          </ac:spMkLst>
        </pc:spChg>
        <pc:spChg chg="add mod">
          <ac:chgData name="Johannes Kebeck" userId="0c857e19-814e-413a-8ace-07497d6bfeef" providerId="ADAL" clId="{231A012B-E5D3-48FF-BF65-F96AAB7C214D}" dt="2022-06-19T14:54:00.133" v="17061" actId="1035"/>
          <ac:spMkLst>
            <pc:docMk/>
            <pc:sldMk cId="2306563264" sldId="2147470761"/>
            <ac:spMk id="14" creationId="{A01C931A-5671-9F79-A5FC-2C51C15EB9F3}"/>
          </ac:spMkLst>
        </pc:spChg>
        <pc:spChg chg="add mod">
          <ac:chgData name="Johannes Kebeck" userId="0c857e19-814e-413a-8ace-07497d6bfeef" providerId="ADAL" clId="{231A012B-E5D3-48FF-BF65-F96AAB7C214D}" dt="2022-06-19T14:54:19.797" v="17076" actId="1036"/>
          <ac:spMkLst>
            <pc:docMk/>
            <pc:sldMk cId="2306563264" sldId="2147470761"/>
            <ac:spMk id="15" creationId="{3AB35D73-C637-14AE-6E4C-B387B7E440CC}"/>
          </ac:spMkLst>
        </pc:spChg>
        <pc:spChg chg="add mod">
          <ac:chgData name="Johannes Kebeck" userId="0c857e19-814e-413a-8ace-07497d6bfeef" providerId="ADAL" clId="{231A012B-E5D3-48FF-BF65-F96AAB7C214D}" dt="2022-06-19T14:55:09.220" v="17087" actId="20577"/>
          <ac:spMkLst>
            <pc:docMk/>
            <pc:sldMk cId="2306563264" sldId="2147470761"/>
            <ac:spMk id="16" creationId="{61543071-3BEE-A4F7-2AA7-24379EBD8C07}"/>
          </ac:spMkLst>
        </pc:spChg>
        <pc:spChg chg="add mod">
          <ac:chgData name="Johannes Kebeck" userId="0c857e19-814e-413a-8ace-07497d6bfeef" providerId="ADAL" clId="{231A012B-E5D3-48FF-BF65-F96AAB7C214D}" dt="2022-06-19T14:54:32.235" v="17080" actId="1036"/>
          <ac:spMkLst>
            <pc:docMk/>
            <pc:sldMk cId="2306563264" sldId="2147470761"/>
            <ac:spMk id="17" creationId="{6C11D5ED-9E70-2589-14A7-40CBBF27287E}"/>
          </ac:spMkLst>
        </pc:spChg>
        <pc:spChg chg="add mod">
          <ac:chgData name="Johannes Kebeck" userId="0c857e19-814e-413a-8ace-07497d6bfeef" providerId="ADAL" clId="{231A012B-E5D3-48FF-BF65-F96AAB7C214D}" dt="2022-06-19T14:55:13.164" v="17088" actId="20577"/>
          <ac:spMkLst>
            <pc:docMk/>
            <pc:sldMk cId="2306563264" sldId="2147470761"/>
            <ac:spMk id="18" creationId="{E296CD89-3A94-0415-8309-FEC97F3E80C8}"/>
          </ac:spMkLst>
        </pc:spChg>
        <pc:spChg chg="add mod">
          <ac:chgData name="Johannes Kebeck" userId="0c857e19-814e-413a-8ace-07497d6bfeef" providerId="ADAL" clId="{231A012B-E5D3-48FF-BF65-F96AAB7C214D}" dt="2022-06-19T14:54:42.362" v="17082" actId="1076"/>
          <ac:spMkLst>
            <pc:docMk/>
            <pc:sldMk cId="2306563264" sldId="2147470761"/>
            <ac:spMk id="19" creationId="{0CA35122-CAC3-2FA6-1285-68E5ED3A9FA3}"/>
          </ac:spMkLst>
        </pc:spChg>
        <pc:spChg chg="add mod">
          <ac:chgData name="Johannes Kebeck" userId="0c857e19-814e-413a-8ace-07497d6bfeef" providerId="ADAL" clId="{231A012B-E5D3-48FF-BF65-F96AAB7C214D}" dt="2022-06-19T14:55:17.053" v="17089" actId="20577"/>
          <ac:spMkLst>
            <pc:docMk/>
            <pc:sldMk cId="2306563264" sldId="2147470761"/>
            <ac:spMk id="20" creationId="{69218A1C-E84A-4724-B64A-CD084769D0D2}"/>
          </ac:spMkLst>
        </pc:spChg>
        <pc:spChg chg="add mod">
          <ac:chgData name="Johannes Kebeck" userId="0c857e19-814e-413a-8ace-07497d6bfeef" providerId="ADAL" clId="{231A012B-E5D3-48FF-BF65-F96AAB7C214D}" dt="2022-06-19T14:54:57.327" v="17085" actId="14100"/>
          <ac:spMkLst>
            <pc:docMk/>
            <pc:sldMk cId="2306563264" sldId="2147470761"/>
            <ac:spMk id="21" creationId="{2F5FD519-57B9-18AC-5F44-D07EC4F03449}"/>
          </ac:spMkLst>
        </pc:spChg>
        <pc:spChg chg="add mod">
          <ac:chgData name="Johannes Kebeck" userId="0c857e19-814e-413a-8ace-07497d6bfeef" providerId="ADAL" clId="{231A012B-E5D3-48FF-BF65-F96AAB7C214D}" dt="2022-06-19T14:55:20.241" v="17091" actId="20577"/>
          <ac:spMkLst>
            <pc:docMk/>
            <pc:sldMk cId="2306563264" sldId="2147470761"/>
            <ac:spMk id="22" creationId="{84C3D1D5-C63A-DBE5-F318-11CCDC601BC3}"/>
          </ac:spMkLst>
        </pc:spChg>
        <pc:spChg chg="add mod">
          <ac:chgData name="Johannes Kebeck" userId="0c857e19-814e-413a-8ace-07497d6bfeef" providerId="ADAL" clId="{231A012B-E5D3-48FF-BF65-F96AAB7C214D}" dt="2022-06-19T14:58:45.967" v="17493" actId="20577"/>
          <ac:spMkLst>
            <pc:docMk/>
            <pc:sldMk cId="2306563264" sldId="2147470761"/>
            <ac:spMk id="24" creationId="{2F471F10-9D53-0D2B-DE97-05B92EF6D700}"/>
          </ac:spMkLst>
        </pc:spChg>
        <pc:picChg chg="add mod">
          <ac:chgData name="Johannes Kebeck" userId="0c857e19-814e-413a-8ace-07497d6bfeef" providerId="ADAL" clId="{231A012B-E5D3-48FF-BF65-F96AAB7C214D}" dt="2022-06-18T16:22:10.207" v="15522" actId="1076"/>
          <ac:picMkLst>
            <pc:docMk/>
            <pc:sldMk cId="2306563264" sldId="2147470761"/>
            <ac:picMk id="6" creationId="{A3BA2A1C-CF63-1C75-C3F6-2C1ABC2159E8}"/>
          </ac:picMkLst>
        </pc:picChg>
      </pc:sldChg>
      <pc:sldChg chg="addSp delSp modSp add mod">
        <pc:chgData name="Johannes Kebeck" userId="0c857e19-814e-413a-8ace-07497d6bfeef" providerId="ADAL" clId="{231A012B-E5D3-48FF-BF65-F96AAB7C214D}" dt="2022-06-19T15:06:51.748" v="17773" actId="20577"/>
        <pc:sldMkLst>
          <pc:docMk/>
          <pc:sldMk cId="715264610" sldId="2147470762"/>
        </pc:sldMkLst>
        <pc:spChg chg="add mod">
          <ac:chgData name="Johannes Kebeck" userId="0c857e19-814e-413a-8ace-07497d6bfeef" providerId="ADAL" clId="{231A012B-E5D3-48FF-BF65-F96AAB7C214D}" dt="2022-06-19T15:00:05.360" v="17496" actId="14100"/>
          <ac:spMkLst>
            <pc:docMk/>
            <pc:sldMk cId="715264610" sldId="2147470762"/>
            <ac:spMk id="11" creationId="{434836C6-AB16-6542-D725-0ABBFC742236}"/>
          </ac:spMkLst>
        </pc:spChg>
        <pc:spChg chg="add mod">
          <ac:chgData name="Johannes Kebeck" userId="0c857e19-814e-413a-8ace-07497d6bfeef" providerId="ADAL" clId="{231A012B-E5D3-48FF-BF65-F96AAB7C214D}" dt="2022-06-19T15:00:50.643" v="17589" actId="20577"/>
          <ac:spMkLst>
            <pc:docMk/>
            <pc:sldMk cId="715264610" sldId="2147470762"/>
            <ac:spMk id="13" creationId="{5D52FE2C-B57C-4804-1925-8619AD7F2E72}"/>
          </ac:spMkLst>
        </pc:spChg>
        <pc:spChg chg="add mod">
          <ac:chgData name="Johannes Kebeck" userId="0c857e19-814e-413a-8ace-07497d6bfeef" providerId="ADAL" clId="{231A012B-E5D3-48FF-BF65-F96AAB7C214D}" dt="2022-06-19T15:06:51.748" v="17773" actId="20577"/>
          <ac:spMkLst>
            <pc:docMk/>
            <pc:sldMk cId="715264610" sldId="2147470762"/>
            <ac:spMk id="15" creationId="{3984F53F-1456-FE75-1226-3239F36A5D51}"/>
          </ac:spMkLst>
        </pc:spChg>
        <pc:spChg chg="add del mod">
          <ac:chgData name="Johannes Kebeck" userId="0c857e19-814e-413a-8ace-07497d6bfeef" providerId="ADAL" clId="{231A012B-E5D3-48FF-BF65-F96AAB7C214D}" dt="2022-06-19T15:04:47.155" v="17762" actId="21"/>
          <ac:spMkLst>
            <pc:docMk/>
            <pc:sldMk cId="715264610" sldId="2147470762"/>
            <ac:spMk id="16" creationId="{AF15F8A8-6B03-66CC-A424-F5BAD29C4FDF}"/>
          </ac:spMkLst>
        </pc:spChg>
        <pc:spChg chg="add del mod">
          <ac:chgData name="Johannes Kebeck" userId="0c857e19-814e-413a-8ace-07497d6bfeef" providerId="ADAL" clId="{231A012B-E5D3-48FF-BF65-F96AAB7C214D}" dt="2022-06-19T15:04:47.155" v="17762" actId="21"/>
          <ac:spMkLst>
            <pc:docMk/>
            <pc:sldMk cId="715264610" sldId="2147470762"/>
            <ac:spMk id="17" creationId="{6A01C11E-0C4A-10C8-1C93-F7EB316E86BD}"/>
          </ac:spMkLst>
        </pc:spChg>
        <pc:spChg chg="add mod">
          <ac:chgData name="Johannes Kebeck" userId="0c857e19-814e-413a-8ace-07497d6bfeef" providerId="ADAL" clId="{231A012B-E5D3-48FF-BF65-F96AAB7C214D}" dt="2022-06-19T15:06:42.852" v="17770" actId="1037"/>
          <ac:spMkLst>
            <pc:docMk/>
            <pc:sldMk cId="715264610" sldId="2147470762"/>
            <ac:spMk id="19" creationId="{70D3304C-F77B-9E44-3EAB-CD01E1C89E4F}"/>
          </ac:spMkLst>
        </pc:spChg>
        <pc:spChg chg="add mod">
          <ac:chgData name="Johannes Kebeck" userId="0c857e19-814e-413a-8ace-07497d6bfeef" providerId="ADAL" clId="{231A012B-E5D3-48FF-BF65-F96AAB7C214D}" dt="2022-06-19T15:06:47.219" v="17772" actId="20577"/>
          <ac:spMkLst>
            <pc:docMk/>
            <pc:sldMk cId="715264610" sldId="2147470762"/>
            <ac:spMk id="21" creationId="{4C085FB6-64DE-8EE8-8B87-A455330C9C4F}"/>
          </ac:spMkLst>
        </pc:spChg>
        <pc:spChg chg="add">
          <ac:chgData name="Johannes Kebeck" userId="0c857e19-814e-413a-8ace-07497d6bfeef" providerId="ADAL" clId="{231A012B-E5D3-48FF-BF65-F96AAB7C214D}" dt="2022-06-19T15:05:01.902" v="17763" actId="22"/>
          <ac:spMkLst>
            <pc:docMk/>
            <pc:sldMk cId="715264610" sldId="2147470762"/>
            <ac:spMk id="23" creationId="{2E02A8F2-B225-03BD-0B67-C99B78A0D661}"/>
          </ac:spMkLst>
        </pc:spChg>
        <pc:spChg chg="add mod">
          <ac:chgData name="Johannes Kebeck" userId="0c857e19-814e-413a-8ace-07497d6bfeef" providerId="ADAL" clId="{231A012B-E5D3-48FF-BF65-F96AAB7C214D}" dt="2022-06-19T15:05:35.150" v="17768" actId="20577"/>
          <ac:spMkLst>
            <pc:docMk/>
            <pc:sldMk cId="715264610" sldId="2147470762"/>
            <ac:spMk id="25" creationId="{5C341EAB-677E-79B3-EF07-89F21B992432}"/>
          </ac:spMkLst>
        </pc:spChg>
        <pc:picChg chg="del">
          <ac:chgData name="Johannes Kebeck" userId="0c857e19-814e-413a-8ace-07497d6bfeef" providerId="ADAL" clId="{231A012B-E5D3-48FF-BF65-F96AAB7C214D}" dt="2022-06-18T16:23:12.069" v="15525" actId="478"/>
          <ac:picMkLst>
            <pc:docMk/>
            <pc:sldMk cId="715264610" sldId="2147470762"/>
            <ac:picMk id="4" creationId="{0206FF5B-150B-238F-76A3-4D01655795AA}"/>
          </ac:picMkLst>
        </pc:picChg>
        <pc:picChg chg="del">
          <ac:chgData name="Johannes Kebeck" userId="0c857e19-814e-413a-8ace-07497d6bfeef" providerId="ADAL" clId="{231A012B-E5D3-48FF-BF65-F96AAB7C214D}" dt="2022-06-18T16:23:14.181" v="15526" actId="478"/>
          <ac:picMkLst>
            <pc:docMk/>
            <pc:sldMk cId="715264610" sldId="2147470762"/>
            <ac:picMk id="5" creationId="{22380674-4B1F-5C33-CB8F-D31BDA11A813}"/>
          </ac:picMkLst>
        </pc:picChg>
        <pc:picChg chg="del">
          <ac:chgData name="Johannes Kebeck" userId="0c857e19-814e-413a-8ace-07497d6bfeef" providerId="ADAL" clId="{231A012B-E5D3-48FF-BF65-F96AAB7C214D}" dt="2022-06-18T16:23:09.358" v="15524" actId="478"/>
          <ac:picMkLst>
            <pc:docMk/>
            <pc:sldMk cId="715264610" sldId="2147470762"/>
            <ac:picMk id="6" creationId="{A3BA2A1C-CF63-1C75-C3F6-2C1ABC2159E8}"/>
          </ac:picMkLst>
        </pc:picChg>
        <pc:picChg chg="add mod">
          <ac:chgData name="Johannes Kebeck" userId="0c857e19-814e-413a-8ace-07497d6bfeef" providerId="ADAL" clId="{231A012B-E5D3-48FF-BF65-F96AAB7C214D}" dt="2022-06-18T16:23:24.966" v="15528" actId="1076"/>
          <ac:picMkLst>
            <pc:docMk/>
            <pc:sldMk cId="715264610" sldId="2147470762"/>
            <ac:picMk id="7" creationId="{2385E23D-8BE0-8039-4D34-871ED42C89C6}"/>
          </ac:picMkLst>
        </pc:picChg>
        <pc:picChg chg="add mod">
          <ac:chgData name="Johannes Kebeck" userId="0c857e19-814e-413a-8ace-07497d6bfeef" providerId="ADAL" clId="{231A012B-E5D3-48FF-BF65-F96AAB7C214D}" dt="2022-06-18T16:23:38.820" v="15530" actId="1076"/>
          <ac:picMkLst>
            <pc:docMk/>
            <pc:sldMk cId="715264610" sldId="2147470762"/>
            <ac:picMk id="9" creationId="{8DA67D0A-704C-7911-B5CF-0691157DBDB5}"/>
          </ac:picMkLst>
        </pc:picChg>
      </pc:sldChg>
      <pc:sldChg chg="addSp modSp add mod">
        <pc:chgData name="Johannes Kebeck" userId="0c857e19-814e-413a-8ace-07497d6bfeef" providerId="ADAL" clId="{231A012B-E5D3-48FF-BF65-F96AAB7C214D}" dt="2022-06-19T15:07:52.671" v="17838" actId="20577"/>
        <pc:sldMkLst>
          <pc:docMk/>
          <pc:sldMk cId="2258118680" sldId="2147470763"/>
        </pc:sldMkLst>
        <pc:spChg chg="add mod">
          <ac:chgData name="Johannes Kebeck" userId="0c857e19-814e-413a-8ace-07497d6bfeef" providerId="ADAL" clId="{231A012B-E5D3-48FF-BF65-F96AAB7C214D}" dt="2022-06-19T15:07:52.671" v="17838" actId="20577"/>
          <ac:spMkLst>
            <pc:docMk/>
            <pc:sldMk cId="2258118680" sldId="2147470763"/>
            <ac:spMk id="5" creationId="{09D70550-C2D4-8732-E482-015D9B0ABA9D}"/>
          </ac:spMkLst>
        </pc:spChg>
        <pc:spChg chg="add mod">
          <ac:chgData name="Johannes Kebeck" userId="0c857e19-814e-413a-8ace-07497d6bfeef" providerId="ADAL" clId="{231A012B-E5D3-48FF-BF65-F96AAB7C214D}" dt="2022-06-19T15:07:30.396" v="17776" actId="14100"/>
          <ac:spMkLst>
            <pc:docMk/>
            <pc:sldMk cId="2258118680" sldId="2147470763"/>
            <ac:spMk id="6" creationId="{B667E361-B4EB-389A-3929-798333B2F057}"/>
          </ac:spMkLst>
        </pc:spChg>
        <pc:spChg chg="add mod">
          <ac:chgData name="Johannes Kebeck" userId="0c857e19-814e-413a-8ace-07497d6bfeef" providerId="ADAL" clId="{231A012B-E5D3-48FF-BF65-F96AAB7C214D}" dt="2022-06-19T15:07:26.576" v="17775" actId="1076"/>
          <ac:spMkLst>
            <pc:docMk/>
            <pc:sldMk cId="2258118680" sldId="2147470763"/>
            <ac:spMk id="12" creationId="{F17FDD4E-8CF3-E871-3D14-B3C68360CA22}"/>
          </ac:spMkLst>
        </pc:spChg>
        <pc:picChg chg="add mod">
          <ac:chgData name="Johannes Kebeck" userId="0c857e19-814e-413a-8ace-07497d6bfeef" providerId="ADAL" clId="{231A012B-E5D3-48FF-BF65-F96AAB7C214D}" dt="2022-06-18T16:24:21.090" v="15533" actId="1076"/>
          <ac:picMkLst>
            <pc:docMk/>
            <pc:sldMk cId="2258118680" sldId="2147470763"/>
            <ac:picMk id="4" creationId="{CC047F87-35E0-F048-4D07-7B2A4C689C1C}"/>
          </ac:picMkLst>
        </pc:picChg>
      </pc:sldChg>
      <pc:sldChg chg="addSp delSp modSp add mod">
        <pc:chgData name="Johannes Kebeck" userId="0c857e19-814e-413a-8ace-07497d6bfeef" providerId="ADAL" clId="{231A012B-E5D3-48FF-BF65-F96AAB7C214D}" dt="2022-06-19T15:08:51.808" v="17906" actId="20577"/>
        <pc:sldMkLst>
          <pc:docMk/>
          <pc:sldMk cId="3088134646" sldId="2147470764"/>
        </pc:sldMkLst>
        <pc:spChg chg="add mod">
          <ac:chgData name="Johannes Kebeck" userId="0c857e19-814e-413a-8ace-07497d6bfeef" providerId="ADAL" clId="{231A012B-E5D3-48FF-BF65-F96AAB7C214D}" dt="2022-06-19T15:08:51.808" v="17906" actId="20577"/>
          <ac:spMkLst>
            <pc:docMk/>
            <pc:sldMk cId="3088134646" sldId="2147470764"/>
            <ac:spMk id="6" creationId="{72A22BB6-BA2A-8FEB-A3F0-DDC046D001D7}"/>
          </ac:spMkLst>
        </pc:spChg>
        <pc:spChg chg="add mod">
          <ac:chgData name="Johannes Kebeck" userId="0c857e19-814e-413a-8ace-07497d6bfeef" providerId="ADAL" clId="{231A012B-E5D3-48FF-BF65-F96AAB7C214D}" dt="2022-06-19T15:02:27.194" v="17621" actId="1076"/>
          <ac:spMkLst>
            <pc:docMk/>
            <pc:sldMk cId="3088134646" sldId="2147470764"/>
            <ac:spMk id="11" creationId="{C17995C8-5D91-538C-A9A5-BE3B7D95A128}"/>
          </ac:spMkLst>
        </pc:spChg>
        <pc:spChg chg="add mod">
          <ac:chgData name="Johannes Kebeck" userId="0c857e19-814e-413a-8ace-07497d6bfeef" providerId="ADAL" clId="{231A012B-E5D3-48FF-BF65-F96AAB7C214D}" dt="2022-06-19T15:02:27.194" v="17621" actId="1076"/>
          <ac:spMkLst>
            <pc:docMk/>
            <pc:sldMk cId="3088134646" sldId="2147470764"/>
            <ac:spMk id="13" creationId="{EB1B1CDC-3242-3664-9369-D458BA35666E}"/>
          </ac:spMkLst>
        </pc:spChg>
        <pc:spChg chg="add del mod">
          <ac:chgData name="Johannes Kebeck" userId="0c857e19-814e-413a-8ace-07497d6bfeef" providerId="ADAL" clId="{231A012B-E5D3-48FF-BF65-F96AAB7C214D}" dt="2022-06-19T15:08:06.301" v="17843" actId="478"/>
          <ac:spMkLst>
            <pc:docMk/>
            <pc:sldMk cId="3088134646" sldId="2147470764"/>
            <ac:spMk id="14" creationId="{D77EF5E8-F462-13C8-79A8-E7E3A1AA1438}"/>
          </ac:spMkLst>
        </pc:spChg>
        <pc:spChg chg="add del mod">
          <ac:chgData name="Johannes Kebeck" userId="0c857e19-814e-413a-8ace-07497d6bfeef" providerId="ADAL" clId="{231A012B-E5D3-48FF-BF65-F96AAB7C214D}" dt="2022-06-19T15:08:06.301" v="17843" actId="478"/>
          <ac:spMkLst>
            <pc:docMk/>
            <pc:sldMk cId="3088134646" sldId="2147470764"/>
            <ac:spMk id="15" creationId="{2956A871-433A-CC18-158C-BD45BBD10C28}"/>
          </ac:spMkLst>
        </pc:spChg>
        <pc:spChg chg="add mod">
          <ac:chgData name="Johannes Kebeck" userId="0c857e19-814e-413a-8ace-07497d6bfeef" providerId="ADAL" clId="{231A012B-E5D3-48FF-BF65-F96AAB7C214D}" dt="2022-06-19T15:08:39.144" v="17889" actId="14100"/>
          <ac:spMkLst>
            <pc:docMk/>
            <pc:sldMk cId="3088134646" sldId="2147470764"/>
            <ac:spMk id="16" creationId="{C0528E77-4DE3-5B73-ED3B-425D4C9C4CE5}"/>
          </ac:spMkLst>
        </pc:spChg>
        <pc:spChg chg="add mod">
          <ac:chgData name="Johannes Kebeck" userId="0c857e19-814e-413a-8ace-07497d6bfeef" providerId="ADAL" clId="{231A012B-E5D3-48FF-BF65-F96AAB7C214D}" dt="2022-06-19T15:08:42.377" v="17891" actId="20577"/>
          <ac:spMkLst>
            <pc:docMk/>
            <pc:sldMk cId="3088134646" sldId="2147470764"/>
            <ac:spMk id="17" creationId="{E90C3295-43D2-480C-A812-ED2EB3DBC4B9}"/>
          </ac:spMkLst>
        </pc:spChg>
        <pc:picChg chg="del">
          <ac:chgData name="Johannes Kebeck" userId="0c857e19-814e-413a-8ace-07497d6bfeef" providerId="ADAL" clId="{231A012B-E5D3-48FF-BF65-F96AAB7C214D}" dt="2022-06-18T16:24:32.323" v="15535" actId="478"/>
          <ac:picMkLst>
            <pc:docMk/>
            <pc:sldMk cId="3088134646" sldId="2147470764"/>
            <ac:picMk id="4" creationId="{CC047F87-35E0-F048-4D07-7B2A4C689C1C}"/>
          </ac:picMkLst>
        </pc:picChg>
        <pc:picChg chg="add mod">
          <ac:chgData name="Johannes Kebeck" userId="0c857e19-814e-413a-8ace-07497d6bfeef" providerId="ADAL" clId="{231A012B-E5D3-48FF-BF65-F96AAB7C214D}" dt="2022-06-18T16:24:52.140" v="15537" actId="1076"/>
          <ac:picMkLst>
            <pc:docMk/>
            <pc:sldMk cId="3088134646" sldId="2147470764"/>
            <ac:picMk id="5" creationId="{1640AF81-F5B2-56F9-9CD9-FEF48C73BE13}"/>
          </ac:picMkLst>
        </pc:picChg>
      </pc:sldChg>
      <pc:sldChg chg="addSp delSp modSp add mod">
        <pc:chgData name="Johannes Kebeck" userId="0c857e19-814e-413a-8ace-07497d6bfeef" providerId="ADAL" clId="{231A012B-E5D3-48FF-BF65-F96AAB7C214D}" dt="2022-06-19T15:09:59.397" v="17986" actId="20577"/>
        <pc:sldMkLst>
          <pc:docMk/>
          <pc:sldMk cId="967303956" sldId="2147470765"/>
        </pc:sldMkLst>
        <pc:spChg chg="add mod">
          <ac:chgData name="Johannes Kebeck" userId="0c857e19-814e-413a-8ace-07497d6bfeef" providerId="ADAL" clId="{231A012B-E5D3-48FF-BF65-F96AAB7C214D}" dt="2022-06-19T15:09:59.397" v="17986" actId="20577"/>
          <ac:spMkLst>
            <pc:docMk/>
            <pc:sldMk cId="967303956" sldId="2147470765"/>
            <ac:spMk id="6" creationId="{71A13510-DB77-8B0D-C60C-CA0AC17BC9F1}"/>
          </ac:spMkLst>
        </pc:spChg>
        <pc:spChg chg="add mod">
          <ac:chgData name="Johannes Kebeck" userId="0c857e19-814e-413a-8ace-07497d6bfeef" providerId="ADAL" clId="{231A012B-E5D3-48FF-BF65-F96AAB7C214D}" dt="2022-06-19T15:09:27.053" v="17909" actId="14100"/>
          <ac:spMkLst>
            <pc:docMk/>
            <pc:sldMk cId="967303956" sldId="2147470765"/>
            <ac:spMk id="11" creationId="{63101816-1044-2578-027A-DF31476FC40E}"/>
          </ac:spMkLst>
        </pc:spChg>
        <pc:spChg chg="add mod">
          <ac:chgData name="Johannes Kebeck" userId="0c857e19-814e-413a-8ace-07497d6bfeef" providerId="ADAL" clId="{231A012B-E5D3-48FF-BF65-F96AAB7C214D}" dt="2022-06-19T15:09:37.574" v="17912" actId="20577"/>
          <ac:spMkLst>
            <pc:docMk/>
            <pc:sldMk cId="967303956" sldId="2147470765"/>
            <ac:spMk id="13" creationId="{18017C42-714D-2344-28C0-48C27E375599}"/>
          </ac:spMkLst>
        </pc:spChg>
        <pc:picChg chg="add mod">
          <ac:chgData name="Johannes Kebeck" userId="0c857e19-814e-413a-8ace-07497d6bfeef" providerId="ADAL" clId="{231A012B-E5D3-48FF-BF65-F96AAB7C214D}" dt="2022-06-18T16:25:23.257" v="15542" actId="1076"/>
          <ac:picMkLst>
            <pc:docMk/>
            <pc:sldMk cId="967303956" sldId="2147470765"/>
            <ac:picMk id="4" creationId="{413AE4C4-4F9B-7823-F5CB-2B2E82AADB43}"/>
          </ac:picMkLst>
        </pc:picChg>
        <pc:picChg chg="del">
          <ac:chgData name="Johannes Kebeck" userId="0c857e19-814e-413a-8ace-07497d6bfeef" providerId="ADAL" clId="{231A012B-E5D3-48FF-BF65-F96AAB7C214D}" dt="2022-06-18T16:25:11.832" v="15539" actId="478"/>
          <ac:picMkLst>
            <pc:docMk/>
            <pc:sldMk cId="967303956" sldId="2147470765"/>
            <ac:picMk id="5" creationId="{1640AF81-F5B2-56F9-9CD9-FEF48C73BE13}"/>
          </ac:picMkLst>
        </pc:picChg>
        <pc:picChg chg="del">
          <ac:chgData name="Johannes Kebeck" userId="0c857e19-814e-413a-8ace-07497d6bfeef" providerId="ADAL" clId="{231A012B-E5D3-48FF-BF65-F96AAB7C214D}" dt="2022-06-18T16:25:14.055" v="15540" actId="478"/>
          <ac:picMkLst>
            <pc:docMk/>
            <pc:sldMk cId="967303956" sldId="2147470765"/>
            <ac:picMk id="9" creationId="{8DA67D0A-704C-7911-B5CF-0691157DBDB5}"/>
          </ac:picMkLst>
        </pc:picChg>
      </pc:sldChg>
      <pc:sldChg chg="addSp delSp modSp add mod">
        <pc:chgData name="Johannes Kebeck" userId="0c857e19-814e-413a-8ace-07497d6bfeef" providerId="ADAL" clId="{231A012B-E5D3-48FF-BF65-F96AAB7C214D}" dt="2022-06-19T15:11:59.978" v="18135" actId="20577"/>
        <pc:sldMkLst>
          <pc:docMk/>
          <pc:sldMk cId="1919233286" sldId="2147470766"/>
        </pc:sldMkLst>
        <pc:spChg chg="add mod">
          <ac:chgData name="Johannes Kebeck" userId="0c857e19-814e-413a-8ace-07497d6bfeef" providerId="ADAL" clId="{231A012B-E5D3-48FF-BF65-F96AAB7C214D}" dt="2022-06-19T15:11:59.978" v="18135" actId="20577"/>
          <ac:spMkLst>
            <pc:docMk/>
            <pc:sldMk cId="1919233286" sldId="2147470766"/>
            <ac:spMk id="10" creationId="{CB92DACE-5B04-04E8-4DBE-32973E1E9A46}"/>
          </ac:spMkLst>
        </pc:spChg>
        <pc:spChg chg="add mod">
          <ac:chgData name="Johannes Kebeck" userId="0c857e19-814e-413a-8ace-07497d6bfeef" providerId="ADAL" clId="{231A012B-E5D3-48FF-BF65-F96AAB7C214D}" dt="2022-06-19T15:11:40.690" v="18105" actId="14100"/>
          <ac:spMkLst>
            <pc:docMk/>
            <pc:sldMk cId="1919233286" sldId="2147470766"/>
            <ac:spMk id="12" creationId="{86797F00-FA05-2D3B-FA53-3F7B2F8FBEFF}"/>
          </ac:spMkLst>
        </pc:spChg>
        <pc:spChg chg="add mod">
          <ac:chgData name="Johannes Kebeck" userId="0c857e19-814e-413a-8ace-07497d6bfeef" providerId="ADAL" clId="{231A012B-E5D3-48FF-BF65-F96AAB7C214D}" dt="2022-06-19T15:11:27.656" v="18103" actId="1076"/>
          <ac:spMkLst>
            <pc:docMk/>
            <pc:sldMk cId="1919233286" sldId="2147470766"/>
            <ac:spMk id="14" creationId="{14BBAFDA-3C6A-BEEB-40D7-F5470F2ECA1C}"/>
          </ac:spMkLst>
        </pc:spChg>
        <pc:picChg chg="del">
          <ac:chgData name="Johannes Kebeck" userId="0c857e19-814e-413a-8ace-07497d6bfeef" providerId="ADAL" clId="{231A012B-E5D3-48FF-BF65-F96AAB7C214D}" dt="2022-06-18T16:30:16.385" v="15545" actId="478"/>
          <ac:picMkLst>
            <pc:docMk/>
            <pc:sldMk cId="1919233286" sldId="2147470766"/>
            <ac:picMk id="4" creationId="{413AE4C4-4F9B-7823-F5CB-2B2E82AADB43}"/>
          </ac:picMkLst>
        </pc:picChg>
        <pc:picChg chg="add del mod">
          <ac:chgData name="Johannes Kebeck" userId="0c857e19-814e-413a-8ace-07497d6bfeef" providerId="ADAL" clId="{231A012B-E5D3-48FF-BF65-F96AAB7C214D}" dt="2022-06-18T16:36:20.301" v="15552" actId="478"/>
          <ac:picMkLst>
            <pc:docMk/>
            <pc:sldMk cId="1919233286" sldId="2147470766"/>
            <ac:picMk id="5" creationId="{C0308CB4-2D72-9177-8EE9-3EE7DD4847D4}"/>
          </ac:picMkLst>
        </pc:picChg>
        <pc:picChg chg="del">
          <ac:chgData name="Johannes Kebeck" userId="0c857e19-814e-413a-8ace-07497d6bfeef" providerId="ADAL" clId="{231A012B-E5D3-48FF-BF65-F96AAB7C214D}" dt="2022-06-18T16:30:15.473" v="15544" actId="478"/>
          <ac:picMkLst>
            <pc:docMk/>
            <pc:sldMk cId="1919233286" sldId="2147470766"/>
            <ac:picMk id="7" creationId="{2385E23D-8BE0-8039-4D34-871ED42C89C6}"/>
          </ac:picMkLst>
        </pc:picChg>
        <pc:picChg chg="add del mod">
          <ac:chgData name="Johannes Kebeck" userId="0c857e19-814e-413a-8ace-07497d6bfeef" providerId="ADAL" clId="{231A012B-E5D3-48FF-BF65-F96AAB7C214D}" dt="2022-06-18T16:36:22.133" v="15553" actId="478"/>
          <ac:picMkLst>
            <pc:docMk/>
            <pc:sldMk cId="1919233286" sldId="2147470766"/>
            <ac:picMk id="8" creationId="{444641FB-7E00-9799-103D-383D3DD34FD8}"/>
          </ac:picMkLst>
        </pc:picChg>
      </pc:sldChg>
      <pc:sldChg chg="addSp modSp new mod">
        <pc:chgData name="Johannes Kebeck" userId="0c857e19-814e-413a-8ace-07497d6bfeef" providerId="ADAL" clId="{231A012B-E5D3-48FF-BF65-F96AAB7C214D}" dt="2022-06-19T15:15:01.282" v="18310" actId="20577"/>
        <pc:sldMkLst>
          <pc:docMk/>
          <pc:sldMk cId="156978562" sldId="2147470767"/>
        </pc:sldMkLst>
        <pc:spChg chg="add mod">
          <ac:chgData name="Johannes Kebeck" userId="0c857e19-814e-413a-8ace-07497d6bfeef" providerId="ADAL" clId="{231A012B-E5D3-48FF-BF65-F96AAB7C214D}" dt="2022-06-19T15:15:01.282" v="18310" actId="20577"/>
          <ac:spMkLst>
            <pc:docMk/>
            <pc:sldMk cId="156978562" sldId="2147470767"/>
            <ac:spMk id="6" creationId="{E181B4B5-5BBE-5C2F-B856-A291E12D7D13}"/>
          </ac:spMkLst>
        </pc:spChg>
        <pc:spChg chg="add mod">
          <ac:chgData name="Johannes Kebeck" userId="0c857e19-814e-413a-8ace-07497d6bfeef" providerId="ADAL" clId="{231A012B-E5D3-48FF-BF65-F96AAB7C214D}" dt="2022-06-19T15:14:15.457" v="18244" actId="1038"/>
          <ac:spMkLst>
            <pc:docMk/>
            <pc:sldMk cId="156978562" sldId="2147470767"/>
            <ac:spMk id="8" creationId="{A0AE2EC6-8728-1E29-79BC-A2567E66E7D5}"/>
          </ac:spMkLst>
        </pc:spChg>
        <pc:spChg chg="add mod">
          <ac:chgData name="Johannes Kebeck" userId="0c857e19-814e-413a-8ace-07497d6bfeef" providerId="ADAL" clId="{231A012B-E5D3-48FF-BF65-F96AAB7C214D}" dt="2022-06-19T15:14:15.457" v="18244" actId="1038"/>
          <ac:spMkLst>
            <pc:docMk/>
            <pc:sldMk cId="156978562" sldId="2147470767"/>
            <ac:spMk id="10" creationId="{8AA7AC63-DD8B-02B4-0063-4611ED4A75DF}"/>
          </ac:spMkLst>
        </pc:spChg>
        <pc:picChg chg="add">
          <ac:chgData name="Johannes Kebeck" userId="0c857e19-814e-413a-8ace-07497d6bfeef" providerId="ADAL" clId="{231A012B-E5D3-48FF-BF65-F96AAB7C214D}" dt="2022-06-18T16:36:27.928" v="15555" actId="22"/>
          <ac:picMkLst>
            <pc:docMk/>
            <pc:sldMk cId="156978562" sldId="2147470767"/>
            <ac:picMk id="4" creationId="{3D6DFBDB-8F04-6C1A-9159-5622E51C6059}"/>
          </ac:picMkLst>
        </pc:picChg>
      </pc:sldChg>
      <pc:sldChg chg="addSp delSp modSp new mod">
        <pc:chgData name="Johannes Kebeck" userId="0c857e19-814e-413a-8ace-07497d6bfeef" providerId="ADAL" clId="{231A012B-E5D3-48FF-BF65-F96AAB7C214D}" dt="2022-06-19T15:18:20.066" v="18438" actId="20577"/>
        <pc:sldMkLst>
          <pc:docMk/>
          <pc:sldMk cId="1774056363" sldId="2147470768"/>
        </pc:sldMkLst>
        <pc:spChg chg="add del mod">
          <ac:chgData name="Johannes Kebeck" userId="0c857e19-814e-413a-8ace-07497d6bfeef" providerId="ADAL" clId="{231A012B-E5D3-48FF-BF65-F96AAB7C214D}" dt="2022-06-19T15:13:54.621" v="18237" actId="21"/>
          <ac:spMkLst>
            <pc:docMk/>
            <pc:sldMk cId="1774056363" sldId="2147470768"/>
            <ac:spMk id="6" creationId="{CB737DAD-2C3B-EA05-9062-8B1503050394}"/>
          </ac:spMkLst>
        </pc:spChg>
        <pc:spChg chg="add mod">
          <ac:chgData name="Johannes Kebeck" userId="0c857e19-814e-413a-8ace-07497d6bfeef" providerId="ADAL" clId="{231A012B-E5D3-48FF-BF65-F96AAB7C214D}" dt="2022-06-19T15:18:20.066" v="18438" actId="20577"/>
          <ac:spMkLst>
            <pc:docMk/>
            <pc:sldMk cId="1774056363" sldId="2147470768"/>
            <ac:spMk id="8" creationId="{F1D839B9-528D-8EF3-47D2-AADCE2851275}"/>
          </ac:spMkLst>
        </pc:spChg>
        <pc:spChg chg="add mod">
          <ac:chgData name="Johannes Kebeck" userId="0c857e19-814e-413a-8ace-07497d6bfeef" providerId="ADAL" clId="{231A012B-E5D3-48FF-BF65-F96AAB7C214D}" dt="2022-06-19T15:17:20.616" v="18315" actId="1035"/>
          <ac:spMkLst>
            <pc:docMk/>
            <pc:sldMk cId="1774056363" sldId="2147470768"/>
            <ac:spMk id="10" creationId="{753957A1-BCC1-3226-3C41-4098482E2922}"/>
          </ac:spMkLst>
        </pc:spChg>
        <pc:spChg chg="add mod">
          <ac:chgData name="Johannes Kebeck" userId="0c857e19-814e-413a-8ace-07497d6bfeef" providerId="ADAL" clId="{231A012B-E5D3-48FF-BF65-F96AAB7C214D}" dt="2022-06-19T15:17:26.780" v="18318" actId="20577"/>
          <ac:spMkLst>
            <pc:docMk/>
            <pc:sldMk cId="1774056363" sldId="2147470768"/>
            <ac:spMk id="12" creationId="{F60D2044-93BD-FA7D-4097-2B22D2DC7F3B}"/>
          </ac:spMkLst>
        </pc:spChg>
        <pc:picChg chg="add">
          <ac:chgData name="Johannes Kebeck" userId="0c857e19-814e-413a-8ace-07497d6bfeef" providerId="ADAL" clId="{231A012B-E5D3-48FF-BF65-F96AAB7C214D}" dt="2022-06-18T16:37:31.913" v="15557" actId="22"/>
          <ac:picMkLst>
            <pc:docMk/>
            <pc:sldMk cId="1774056363" sldId="2147470768"/>
            <ac:picMk id="4" creationId="{4D363C48-3BA9-E7BD-CC1A-5F463483BA4B}"/>
          </ac:picMkLst>
        </pc:picChg>
      </pc:sldChg>
      <pc:sldChg chg="addSp modSp new mod">
        <pc:chgData name="Johannes Kebeck" userId="0c857e19-814e-413a-8ace-07497d6bfeef" providerId="ADAL" clId="{231A012B-E5D3-48FF-BF65-F96AAB7C214D}" dt="2022-06-19T15:33:33.644" v="19580" actId="20577"/>
        <pc:sldMkLst>
          <pc:docMk/>
          <pc:sldMk cId="2792752224" sldId="2147470769"/>
        </pc:sldMkLst>
        <pc:spChg chg="add mod">
          <ac:chgData name="Johannes Kebeck" userId="0c857e19-814e-413a-8ace-07497d6bfeef" providerId="ADAL" clId="{231A012B-E5D3-48FF-BF65-F96AAB7C214D}" dt="2022-06-19T15:33:33.644" v="19580" actId="20577"/>
          <ac:spMkLst>
            <pc:docMk/>
            <pc:sldMk cId="2792752224" sldId="2147470769"/>
            <ac:spMk id="6" creationId="{C268AA84-C983-C0A2-747C-F185A2B43DD9}"/>
          </ac:spMkLst>
        </pc:spChg>
        <pc:picChg chg="add">
          <ac:chgData name="Johannes Kebeck" userId="0c857e19-814e-413a-8ace-07497d6bfeef" providerId="ADAL" clId="{231A012B-E5D3-48FF-BF65-F96AAB7C214D}" dt="2022-06-18T16:50:13.442" v="15578" actId="22"/>
          <ac:picMkLst>
            <pc:docMk/>
            <pc:sldMk cId="2792752224" sldId="2147470769"/>
            <ac:picMk id="4" creationId="{255DB844-76B1-E2A4-6F81-9AFA238F55F6}"/>
          </ac:picMkLst>
        </pc:picChg>
      </pc:sldChg>
      <pc:sldChg chg="addSp modSp add mod">
        <pc:chgData name="Johannes Kebeck" userId="0c857e19-814e-413a-8ace-07497d6bfeef" providerId="ADAL" clId="{231A012B-E5D3-48FF-BF65-F96AAB7C214D}" dt="2022-06-19T15:21:33.455" v="18600" actId="20577"/>
        <pc:sldMkLst>
          <pc:docMk/>
          <pc:sldMk cId="1814454979" sldId="2147470770"/>
        </pc:sldMkLst>
        <pc:spChg chg="add mod">
          <ac:chgData name="Johannes Kebeck" userId="0c857e19-814e-413a-8ace-07497d6bfeef" providerId="ADAL" clId="{231A012B-E5D3-48FF-BF65-F96AAB7C214D}" dt="2022-06-19T15:21:33.455" v="18600" actId="20577"/>
          <ac:spMkLst>
            <pc:docMk/>
            <pc:sldMk cId="1814454979" sldId="2147470770"/>
            <ac:spMk id="7" creationId="{5C93E001-CD15-3579-5984-C8322D95F0CA}"/>
          </ac:spMkLst>
        </pc:spChg>
        <pc:spChg chg="add mod">
          <ac:chgData name="Johannes Kebeck" userId="0c857e19-814e-413a-8ace-07497d6bfeef" providerId="ADAL" clId="{231A012B-E5D3-48FF-BF65-F96AAB7C214D}" dt="2022-06-19T15:20:20.212" v="18444" actId="14100"/>
          <ac:spMkLst>
            <pc:docMk/>
            <pc:sldMk cId="1814454979" sldId="2147470770"/>
            <ac:spMk id="9" creationId="{84552379-4A39-97D0-32B2-6C611A046035}"/>
          </ac:spMkLst>
        </pc:spChg>
        <pc:spChg chg="add mod">
          <ac:chgData name="Johannes Kebeck" userId="0c857e19-814e-413a-8ace-07497d6bfeef" providerId="ADAL" clId="{231A012B-E5D3-48FF-BF65-F96AAB7C214D}" dt="2022-06-19T15:20:30.308" v="18448" actId="20577"/>
          <ac:spMkLst>
            <pc:docMk/>
            <pc:sldMk cId="1814454979" sldId="2147470770"/>
            <ac:spMk id="11" creationId="{26A03642-D332-F51D-7CD5-779EBA1F789F}"/>
          </ac:spMkLst>
        </pc:spChg>
        <pc:picChg chg="mod">
          <ac:chgData name="Johannes Kebeck" userId="0c857e19-814e-413a-8ace-07497d6bfeef" providerId="ADAL" clId="{231A012B-E5D3-48FF-BF65-F96AAB7C214D}" dt="2022-06-19T15:20:06.057" v="18441" actId="1076"/>
          <ac:picMkLst>
            <pc:docMk/>
            <pc:sldMk cId="1814454979" sldId="2147470770"/>
            <ac:picMk id="4" creationId="{4D363C48-3BA9-E7BD-CC1A-5F463483BA4B}"/>
          </ac:picMkLst>
        </pc:picChg>
        <pc:picChg chg="add">
          <ac:chgData name="Johannes Kebeck" userId="0c857e19-814e-413a-8ace-07497d6bfeef" providerId="ADAL" clId="{231A012B-E5D3-48FF-BF65-F96AAB7C214D}" dt="2022-06-18T16:39:04.060" v="15560" actId="22"/>
          <ac:picMkLst>
            <pc:docMk/>
            <pc:sldMk cId="1814454979" sldId="2147470770"/>
            <ac:picMk id="5" creationId="{794529E9-1670-1675-90CC-373CFFF2C089}"/>
          </ac:picMkLst>
        </pc:picChg>
      </pc:sldChg>
      <pc:sldChg chg="addSp delSp modSp add mod">
        <pc:chgData name="Johannes Kebeck" userId="0c857e19-814e-413a-8ace-07497d6bfeef" providerId="ADAL" clId="{231A012B-E5D3-48FF-BF65-F96AAB7C214D}" dt="2022-06-19T15:23:52.610" v="18717" actId="20577"/>
        <pc:sldMkLst>
          <pc:docMk/>
          <pc:sldMk cId="3920827698" sldId="2147470771"/>
        </pc:sldMkLst>
        <pc:spChg chg="add mod">
          <ac:chgData name="Johannes Kebeck" userId="0c857e19-814e-413a-8ace-07497d6bfeef" providerId="ADAL" clId="{231A012B-E5D3-48FF-BF65-F96AAB7C214D}" dt="2022-06-19T15:23:52.610" v="18717" actId="20577"/>
          <ac:spMkLst>
            <pc:docMk/>
            <pc:sldMk cId="3920827698" sldId="2147470771"/>
            <ac:spMk id="8" creationId="{5F1FA8A3-8153-96DA-6E12-4AE401B894E4}"/>
          </ac:spMkLst>
        </pc:spChg>
        <pc:spChg chg="add mod">
          <ac:chgData name="Johannes Kebeck" userId="0c857e19-814e-413a-8ace-07497d6bfeef" providerId="ADAL" clId="{231A012B-E5D3-48FF-BF65-F96AAB7C214D}" dt="2022-06-19T15:22:37.582" v="18612" actId="14100"/>
          <ac:spMkLst>
            <pc:docMk/>
            <pc:sldMk cId="3920827698" sldId="2147470771"/>
            <ac:spMk id="10" creationId="{1BDF29E0-1984-17F5-7A98-2D2D8013CCA0}"/>
          </ac:spMkLst>
        </pc:spChg>
        <pc:spChg chg="add mod">
          <ac:chgData name="Johannes Kebeck" userId="0c857e19-814e-413a-8ace-07497d6bfeef" providerId="ADAL" clId="{231A012B-E5D3-48FF-BF65-F96AAB7C214D}" dt="2022-06-19T15:22:41.135" v="18613" actId="1076"/>
          <ac:spMkLst>
            <pc:docMk/>
            <pc:sldMk cId="3920827698" sldId="2147470771"/>
            <ac:spMk id="12" creationId="{60D6FB6B-F972-D921-E08B-2713C8541280}"/>
          </ac:spMkLst>
        </pc:spChg>
        <pc:spChg chg="add mod">
          <ac:chgData name="Johannes Kebeck" userId="0c857e19-814e-413a-8ace-07497d6bfeef" providerId="ADAL" clId="{231A012B-E5D3-48FF-BF65-F96AAB7C214D}" dt="2022-06-19T15:22:51.952" v="18617" actId="1035"/>
          <ac:spMkLst>
            <pc:docMk/>
            <pc:sldMk cId="3920827698" sldId="2147470771"/>
            <ac:spMk id="13" creationId="{2915BBF5-65DA-CF05-10CC-79D3E252E55F}"/>
          </ac:spMkLst>
        </pc:spChg>
        <pc:spChg chg="add mod">
          <ac:chgData name="Johannes Kebeck" userId="0c857e19-814e-413a-8ace-07497d6bfeef" providerId="ADAL" clId="{231A012B-E5D3-48FF-BF65-F96AAB7C214D}" dt="2022-06-19T15:22:55.790" v="18619" actId="20577"/>
          <ac:spMkLst>
            <pc:docMk/>
            <pc:sldMk cId="3920827698" sldId="2147470771"/>
            <ac:spMk id="14" creationId="{2F2C4C38-83FA-106F-356E-619C46CD210B}"/>
          </ac:spMkLst>
        </pc:spChg>
        <pc:picChg chg="del">
          <ac:chgData name="Johannes Kebeck" userId="0c857e19-814e-413a-8ace-07497d6bfeef" providerId="ADAL" clId="{231A012B-E5D3-48FF-BF65-F96AAB7C214D}" dt="2022-06-18T16:41:38.172" v="15562" actId="478"/>
          <ac:picMkLst>
            <pc:docMk/>
            <pc:sldMk cId="3920827698" sldId="2147470771"/>
            <ac:picMk id="5" creationId="{794529E9-1670-1675-90CC-373CFFF2C089}"/>
          </ac:picMkLst>
        </pc:picChg>
        <pc:picChg chg="add">
          <ac:chgData name="Johannes Kebeck" userId="0c857e19-814e-413a-8ace-07497d6bfeef" providerId="ADAL" clId="{231A012B-E5D3-48FF-BF65-F96AAB7C214D}" dt="2022-06-18T16:41:45.234" v="15563" actId="22"/>
          <ac:picMkLst>
            <pc:docMk/>
            <pc:sldMk cId="3920827698" sldId="2147470771"/>
            <ac:picMk id="6" creationId="{036DC47D-6096-16B0-0D8E-34D61777CD4A}"/>
          </ac:picMkLst>
        </pc:picChg>
      </pc:sldChg>
      <pc:sldChg chg="addSp modSp new mod">
        <pc:chgData name="Johannes Kebeck" userId="0c857e19-814e-413a-8ace-07497d6bfeef" providerId="ADAL" clId="{231A012B-E5D3-48FF-BF65-F96AAB7C214D}" dt="2022-06-19T15:31:17.550" v="19422" actId="20577"/>
        <pc:sldMkLst>
          <pc:docMk/>
          <pc:sldMk cId="3244111107" sldId="2147470772"/>
        </pc:sldMkLst>
        <pc:spChg chg="add mod">
          <ac:chgData name="Johannes Kebeck" userId="0c857e19-814e-413a-8ace-07497d6bfeef" providerId="ADAL" clId="{231A012B-E5D3-48FF-BF65-F96AAB7C214D}" dt="2022-06-19T15:31:17.550" v="19422" actId="20577"/>
          <ac:spMkLst>
            <pc:docMk/>
            <pc:sldMk cId="3244111107" sldId="2147470772"/>
            <ac:spMk id="7" creationId="{87D09ACE-780F-8689-CDC2-78B3C763F2D2}"/>
          </ac:spMkLst>
        </pc:spChg>
        <pc:spChg chg="add mod">
          <ac:chgData name="Johannes Kebeck" userId="0c857e19-814e-413a-8ace-07497d6bfeef" providerId="ADAL" clId="{231A012B-E5D3-48FF-BF65-F96AAB7C214D}" dt="2022-06-19T15:28:16.953" v="18977" actId="1036"/>
          <ac:spMkLst>
            <pc:docMk/>
            <pc:sldMk cId="3244111107" sldId="2147470772"/>
            <ac:spMk id="9" creationId="{7E49D30E-10C7-8952-6121-51DACA7F8116}"/>
          </ac:spMkLst>
        </pc:spChg>
        <pc:spChg chg="add mod">
          <ac:chgData name="Johannes Kebeck" userId="0c857e19-814e-413a-8ace-07497d6bfeef" providerId="ADAL" clId="{231A012B-E5D3-48FF-BF65-F96AAB7C214D}" dt="2022-06-19T15:28:16.953" v="18977" actId="1036"/>
          <ac:spMkLst>
            <pc:docMk/>
            <pc:sldMk cId="3244111107" sldId="2147470772"/>
            <ac:spMk id="11" creationId="{FA9E5D74-0313-6885-520F-6B02E94A114D}"/>
          </ac:spMkLst>
        </pc:spChg>
        <pc:spChg chg="add mod">
          <ac:chgData name="Johannes Kebeck" userId="0c857e19-814e-413a-8ace-07497d6bfeef" providerId="ADAL" clId="{231A012B-E5D3-48FF-BF65-F96AAB7C214D}" dt="2022-06-19T15:28:37.566" v="19027" actId="14100"/>
          <ac:spMkLst>
            <pc:docMk/>
            <pc:sldMk cId="3244111107" sldId="2147470772"/>
            <ac:spMk id="12" creationId="{D57B3E46-0006-5BEF-E18A-27457D14E390}"/>
          </ac:spMkLst>
        </pc:spChg>
        <pc:spChg chg="add mod">
          <ac:chgData name="Johannes Kebeck" userId="0c857e19-814e-413a-8ace-07497d6bfeef" providerId="ADAL" clId="{231A012B-E5D3-48FF-BF65-F96AAB7C214D}" dt="2022-06-19T15:30:34.165" v="19347" actId="20577"/>
          <ac:spMkLst>
            <pc:docMk/>
            <pc:sldMk cId="3244111107" sldId="2147470772"/>
            <ac:spMk id="13" creationId="{C5A0B627-6949-86A5-6DE6-91B8FEC061B6}"/>
          </ac:spMkLst>
        </pc:spChg>
        <pc:picChg chg="add">
          <ac:chgData name="Johannes Kebeck" userId="0c857e19-814e-413a-8ace-07497d6bfeef" providerId="ADAL" clId="{231A012B-E5D3-48FF-BF65-F96AAB7C214D}" dt="2022-06-18T16:48:10.453" v="15573" actId="22"/>
          <ac:picMkLst>
            <pc:docMk/>
            <pc:sldMk cId="3244111107" sldId="2147470772"/>
            <ac:picMk id="4" creationId="{A786D841-B083-15A6-770E-18AFB764040D}"/>
          </ac:picMkLst>
        </pc:picChg>
        <pc:picChg chg="add mod">
          <ac:chgData name="Johannes Kebeck" userId="0c857e19-814e-413a-8ace-07497d6bfeef" providerId="ADAL" clId="{231A012B-E5D3-48FF-BF65-F96AAB7C214D}" dt="2022-06-18T16:48:54.490" v="15575"/>
          <ac:picMkLst>
            <pc:docMk/>
            <pc:sldMk cId="3244111107" sldId="2147470772"/>
            <ac:picMk id="5" creationId="{2D35E095-8757-64C6-DAE4-66616BC3290A}"/>
          </ac:picMkLst>
        </pc:picChg>
      </pc:sldChg>
      <pc:sldChg chg="addSp delSp modSp add mod">
        <pc:chgData name="Johannes Kebeck" userId="0c857e19-814e-413a-8ace-07497d6bfeef" providerId="ADAL" clId="{231A012B-E5D3-48FF-BF65-F96AAB7C214D}" dt="2022-06-19T15:25:00.473" v="18802" actId="20577"/>
        <pc:sldMkLst>
          <pc:docMk/>
          <pc:sldMk cId="1104263496" sldId="2147470773"/>
        </pc:sldMkLst>
        <pc:spChg chg="add mod">
          <ac:chgData name="Johannes Kebeck" userId="0c857e19-814e-413a-8ace-07497d6bfeef" providerId="ADAL" clId="{231A012B-E5D3-48FF-BF65-F96AAB7C214D}" dt="2022-06-19T15:25:00.473" v="18802" actId="20577"/>
          <ac:spMkLst>
            <pc:docMk/>
            <pc:sldMk cId="1104263496" sldId="2147470773"/>
            <ac:spMk id="10" creationId="{0DE6F968-D3E0-748C-4C13-B8A8071235B8}"/>
          </ac:spMkLst>
        </pc:spChg>
        <pc:spChg chg="add mod">
          <ac:chgData name="Johannes Kebeck" userId="0c857e19-814e-413a-8ace-07497d6bfeef" providerId="ADAL" clId="{231A012B-E5D3-48FF-BF65-F96AAB7C214D}" dt="2022-06-19T15:24:18.170" v="18736" actId="1036"/>
          <ac:spMkLst>
            <pc:docMk/>
            <pc:sldMk cId="1104263496" sldId="2147470773"/>
            <ac:spMk id="12" creationId="{627CA0BC-24C6-707E-3FA1-FC4C4DE9138F}"/>
          </ac:spMkLst>
        </pc:spChg>
        <pc:spChg chg="add mod">
          <ac:chgData name="Johannes Kebeck" userId="0c857e19-814e-413a-8ace-07497d6bfeef" providerId="ADAL" clId="{231A012B-E5D3-48FF-BF65-F96AAB7C214D}" dt="2022-06-19T15:24:18.170" v="18736" actId="1036"/>
          <ac:spMkLst>
            <pc:docMk/>
            <pc:sldMk cId="1104263496" sldId="2147470773"/>
            <ac:spMk id="14" creationId="{9E3E2CA5-4055-C595-8CE6-C1888248CC9B}"/>
          </ac:spMkLst>
        </pc:spChg>
        <pc:spChg chg="add mod">
          <ac:chgData name="Johannes Kebeck" userId="0c857e19-814e-413a-8ace-07497d6bfeef" providerId="ADAL" clId="{231A012B-E5D3-48FF-BF65-F96AAB7C214D}" dt="2022-06-19T15:24:32.550" v="18739" actId="14100"/>
          <ac:spMkLst>
            <pc:docMk/>
            <pc:sldMk cId="1104263496" sldId="2147470773"/>
            <ac:spMk id="15" creationId="{FA7740D6-3D1E-934B-85EC-1F4953697F0C}"/>
          </ac:spMkLst>
        </pc:spChg>
        <pc:spChg chg="add mod">
          <ac:chgData name="Johannes Kebeck" userId="0c857e19-814e-413a-8ace-07497d6bfeef" providerId="ADAL" clId="{231A012B-E5D3-48FF-BF65-F96AAB7C214D}" dt="2022-06-19T15:24:25.507" v="18738" actId="1076"/>
          <ac:spMkLst>
            <pc:docMk/>
            <pc:sldMk cId="1104263496" sldId="2147470773"/>
            <ac:spMk id="16" creationId="{501EDE4F-D087-5087-C1F6-DAA7BB044C0B}"/>
          </ac:spMkLst>
        </pc:spChg>
        <pc:picChg chg="add del">
          <ac:chgData name="Johannes Kebeck" userId="0c857e19-814e-413a-8ace-07497d6bfeef" providerId="ADAL" clId="{231A012B-E5D3-48FF-BF65-F96AAB7C214D}" dt="2022-06-18T16:43:55.489" v="15568" actId="478"/>
          <ac:picMkLst>
            <pc:docMk/>
            <pc:sldMk cId="1104263496" sldId="2147470773"/>
            <ac:picMk id="5" creationId="{8F895292-8A67-4357-8E7C-334389A1C5A6}"/>
          </ac:picMkLst>
        </pc:picChg>
        <pc:picChg chg="del">
          <ac:chgData name="Johannes Kebeck" userId="0c857e19-814e-413a-8ace-07497d6bfeef" providerId="ADAL" clId="{231A012B-E5D3-48FF-BF65-F96AAB7C214D}" dt="2022-06-18T16:42:04.778" v="15566" actId="478"/>
          <ac:picMkLst>
            <pc:docMk/>
            <pc:sldMk cId="1104263496" sldId="2147470773"/>
            <ac:picMk id="6" creationId="{036DC47D-6096-16B0-0D8E-34D61777CD4A}"/>
          </ac:picMkLst>
        </pc:picChg>
        <pc:picChg chg="add">
          <ac:chgData name="Johannes Kebeck" userId="0c857e19-814e-413a-8ace-07497d6bfeef" providerId="ADAL" clId="{231A012B-E5D3-48FF-BF65-F96AAB7C214D}" dt="2022-06-18T16:44:00.899" v="15569" actId="22"/>
          <ac:picMkLst>
            <pc:docMk/>
            <pc:sldMk cId="1104263496" sldId="2147470773"/>
            <ac:picMk id="8" creationId="{1115D342-8619-5004-50D6-339821D6D2F8}"/>
          </ac:picMkLst>
        </pc:picChg>
      </pc:sldChg>
      <pc:sldChg chg="addSp delSp modSp add mod">
        <pc:chgData name="Johannes Kebeck" userId="0c857e19-814e-413a-8ace-07497d6bfeef" providerId="ADAL" clId="{231A012B-E5D3-48FF-BF65-F96AAB7C214D}" dt="2022-06-19T15:25:50.627" v="18852" actId="20577"/>
        <pc:sldMkLst>
          <pc:docMk/>
          <pc:sldMk cId="3240792864" sldId="2147470774"/>
        </pc:sldMkLst>
        <pc:spChg chg="add mod">
          <ac:chgData name="Johannes Kebeck" userId="0c857e19-814e-413a-8ace-07497d6bfeef" providerId="ADAL" clId="{231A012B-E5D3-48FF-BF65-F96AAB7C214D}" dt="2022-06-19T15:25:50.627" v="18852" actId="20577"/>
          <ac:spMkLst>
            <pc:docMk/>
            <pc:sldMk cId="3240792864" sldId="2147470774"/>
            <ac:spMk id="6" creationId="{50381FF4-DCD4-8210-85D5-52E1616224BD}"/>
          </ac:spMkLst>
        </pc:spChg>
        <pc:spChg chg="add mod">
          <ac:chgData name="Johannes Kebeck" userId="0c857e19-814e-413a-8ace-07497d6bfeef" providerId="ADAL" clId="{231A012B-E5D3-48FF-BF65-F96AAB7C214D}" dt="2022-06-19T15:25:38.182" v="18805" actId="14100"/>
          <ac:spMkLst>
            <pc:docMk/>
            <pc:sldMk cId="3240792864" sldId="2147470774"/>
            <ac:spMk id="10" creationId="{386A02A0-F834-18C7-062E-E4B9EA716E81}"/>
          </ac:spMkLst>
        </pc:spChg>
        <pc:spChg chg="add mod">
          <ac:chgData name="Johannes Kebeck" userId="0c857e19-814e-413a-8ace-07497d6bfeef" providerId="ADAL" clId="{231A012B-E5D3-48FF-BF65-F96AAB7C214D}" dt="2022-06-19T15:25:33.436" v="18804" actId="1076"/>
          <ac:spMkLst>
            <pc:docMk/>
            <pc:sldMk cId="3240792864" sldId="2147470774"/>
            <ac:spMk id="12" creationId="{FCDBE124-8DB8-276D-A844-C1F8B07FF2B1}"/>
          </ac:spMkLst>
        </pc:spChg>
        <pc:picChg chg="add">
          <ac:chgData name="Johannes Kebeck" userId="0c857e19-814e-413a-8ace-07497d6bfeef" providerId="ADAL" clId="{231A012B-E5D3-48FF-BF65-F96AAB7C214D}" dt="2022-06-18T16:44:29.640" v="15572" actId="22"/>
          <ac:picMkLst>
            <pc:docMk/>
            <pc:sldMk cId="3240792864" sldId="2147470774"/>
            <ac:picMk id="5" creationId="{7C32A3BC-FDE6-2B9A-F4C6-84D5F41AC959}"/>
          </ac:picMkLst>
        </pc:picChg>
        <pc:picChg chg="del">
          <ac:chgData name="Johannes Kebeck" userId="0c857e19-814e-413a-8ace-07497d6bfeef" providerId="ADAL" clId="{231A012B-E5D3-48FF-BF65-F96AAB7C214D}" dt="2022-06-18T16:44:09.469" v="15571" actId="478"/>
          <ac:picMkLst>
            <pc:docMk/>
            <pc:sldMk cId="3240792864" sldId="2147470774"/>
            <ac:picMk id="8" creationId="{1115D342-8619-5004-50D6-339821D6D2F8}"/>
          </ac:picMkLst>
        </pc:picChg>
      </pc:sldChg>
      <pc:sldChg chg="addSp delSp modSp add mod">
        <pc:chgData name="Johannes Kebeck" userId="0c857e19-814e-413a-8ace-07497d6bfeef" providerId="ADAL" clId="{231A012B-E5D3-48FF-BF65-F96AAB7C214D}" dt="2022-06-19T15:32:57.968" v="19508" actId="20577"/>
        <pc:sldMkLst>
          <pc:docMk/>
          <pc:sldMk cId="3120643577" sldId="2147470775"/>
        </pc:sldMkLst>
        <pc:spChg chg="add mod">
          <ac:chgData name="Johannes Kebeck" userId="0c857e19-814e-413a-8ace-07497d6bfeef" providerId="ADAL" clId="{231A012B-E5D3-48FF-BF65-F96AAB7C214D}" dt="2022-06-19T15:32:57.968" v="19508" actId="20577"/>
          <ac:spMkLst>
            <pc:docMk/>
            <pc:sldMk cId="3120643577" sldId="2147470775"/>
            <ac:spMk id="6" creationId="{F680D9DA-3943-98BE-A8BD-F33685DA362B}"/>
          </ac:spMkLst>
        </pc:spChg>
        <pc:spChg chg="add del mod">
          <ac:chgData name="Johannes Kebeck" userId="0c857e19-814e-413a-8ace-07497d6bfeef" providerId="ADAL" clId="{231A012B-E5D3-48FF-BF65-F96AAB7C214D}" dt="2022-06-19T15:31:54.649" v="19425" actId="478"/>
          <ac:spMkLst>
            <pc:docMk/>
            <pc:sldMk cId="3120643577" sldId="2147470775"/>
            <ac:spMk id="7" creationId="{710FCCC0-A56F-1336-7357-897E56EF0A6B}"/>
          </ac:spMkLst>
        </pc:spChg>
        <pc:spChg chg="add del mod">
          <ac:chgData name="Johannes Kebeck" userId="0c857e19-814e-413a-8ace-07497d6bfeef" providerId="ADAL" clId="{231A012B-E5D3-48FF-BF65-F96AAB7C214D}" dt="2022-06-19T15:31:54.649" v="19425" actId="478"/>
          <ac:spMkLst>
            <pc:docMk/>
            <pc:sldMk cId="3120643577" sldId="2147470775"/>
            <ac:spMk id="8" creationId="{6C6B17BF-484F-6B41-A4AB-4EBE6DE07198}"/>
          </ac:spMkLst>
        </pc:spChg>
        <pc:spChg chg="add mod">
          <ac:chgData name="Johannes Kebeck" userId="0c857e19-814e-413a-8ace-07497d6bfeef" providerId="ADAL" clId="{231A012B-E5D3-48FF-BF65-F96AAB7C214D}" dt="2022-06-19T15:31:59.292" v="19426" actId="1076"/>
          <ac:spMkLst>
            <pc:docMk/>
            <pc:sldMk cId="3120643577" sldId="2147470775"/>
            <ac:spMk id="9" creationId="{80E919CD-4227-F65B-8FD0-8B6F69BA040E}"/>
          </ac:spMkLst>
        </pc:spChg>
        <pc:spChg chg="add mod">
          <ac:chgData name="Johannes Kebeck" userId="0c857e19-814e-413a-8ace-07497d6bfeef" providerId="ADAL" clId="{231A012B-E5D3-48FF-BF65-F96AAB7C214D}" dt="2022-06-19T15:32:30.163" v="19435" actId="20577"/>
          <ac:spMkLst>
            <pc:docMk/>
            <pc:sldMk cId="3120643577" sldId="2147470775"/>
            <ac:spMk id="10" creationId="{81B41FAB-0F3D-DBAD-B106-826F0E5EFDE1}"/>
          </ac:spMkLst>
        </pc:spChg>
        <pc:spChg chg="add mod">
          <ac:chgData name="Johannes Kebeck" userId="0c857e19-814e-413a-8ace-07497d6bfeef" providerId="ADAL" clId="{231A012B-E5D3-48FF-BF65-F96AAB7C214D}" dt="2022-06-19T15:32:17.958" v="19432" actId="1035"/>
          <ac:spMkLst>
            <pc:docMk/>
            <pc:sldMk cId="3120643577" sldId="2147470775"/>
            <ac:spMk id="11" creationId="{B884E10E-21B9-95A2-DCDD-C4B6C3BCA455}"/>
          </ac:spMkLst>
        </pc:spChg>
        <pc:spChg chg="add mod">
          <ac:chgData name="Johannes Kebeck" userId="0c857e19-814e-413a-8ace-07497d6bfeef" providerId="ADAL" clId="{231A012B-E5D3-48FF-BF65-F96AAB7C214D}" dt="2022-06-19T15:32:26.891" v="19434" actId="1076"/>
          <ac:spMkLst>
            <pc:docMk/>
            <pc:sldMk cId="3120643577" sldId="2147470775"/>
            <ac:spMk id="12" creationId="{BE73CB23-9EB5-70DD-C5E9-634DBD93BD0A}"/>
          </ac:spMkLst>
        </pc:spChg>
        <pc:picChg chg="add">
          <ac:chgData name="Johannes Kebeck" userId="0c857e19-814e-413a-8ace-07497d6bfeef" providerId="ADAL" clId="{231A012B-E5D3-48FF-BF65-F96AAB7C214D}" dt="2022-06-18T16:49:02.724" v="15577" actId="22"/>
          <ac:picMkLst>
            <pc:docMk/>
            <pc:sldMk cId="3120643577" sldId="2147470775"/>
            <ac:picMk id="5" creationId="{39926F10-6E8B-84BE-4CBC-9EB194B0A22F}"/>
          </ac:picMkLst>
        </pc:picChg>
      </pc:sldChg>
      <pc:sldChg chg="addSp new mod modShow">
        <pc:chgData name="Johannes Kebeck" userId="0c857e19-814e-413a-8ace-07497d6bfeef" providerId="ADAL" clId="{231A012B-E5D3-48FF-BF65-F96AAB7C214D}" dt="2022-06-19T15:38:31.719" v="19583" actId="729"/>
        <pc:sldMkLst>
          <pc:docMk/>
          <pc:sldMk cId="202805462" sldId="2147470776"/>
        </pc:sldMkLst>
        <pc:picChg chg="add">
          <ac:chgData name="Johannes Kebeck" userId="0c857e19-814e-413a-8ace-07497d6bfeef" providerId="ADAL" clId="{231A012B-E5D3-48FF-BF65-F96AAB7C214D}" dt="2022-06-18T16:53:56.292" v="15580" actId="22"/>
          <ac:picMkLst>
            <pc:docMk/>
            <pc:sldMk cId="202805462" sldId="2147470776"/>
            <ac:picMk id="4" creationId="{24C3161D-3537-7F7D-B964-F77D867B7806}"/>
          </ac:picMkLst>
        </pc:picChg>
      </pc:sldChg>
      <pc:sldChg chg="addSp new mod modShow">
        <pc:chgData name="Johannes Kebeck" userId="0c857e19-814e-413a-8ace-07497d6bfeef" providerId="ADAL" clId="{231A012B-E5D3-48FF-BF65-F96AAB7C214D}" dt="2022-06-19T15:38:31.719" v="19583" actId="729"/>
        <pc:sldMkLst>
          <pc:docMk/>
          <pc:sldMk cId="3642114039" sldId="2147470777"/>
        </pc:sldMkLst>
        <pc:picChg chg="add">
          <ac:chgData name="Johannes Kebeck" userId="0c857e19-814e-413a-8ace-07497d6bfeef" providerId="ADAL" clId="{231A012B-E5D3-48FF-BF65-F96AAB7C214D}" dt="2022-06-18T16:54:28.867" v="15584" actId="22"/>
          <ac:picMkLst>
            <pc:docMk/>
            <pc:sldMk cId="3642114039" sldId="2147470777"/>
            <ac:picMk id="4" creationId="{8EB2CD40-9B5A-AEFA-664B-ADC8793CA1AE}"/>
          </ac:picMkLst>
        </pc:picChg>
      </pc:sldChg>
      <pc:sldChg chg="addSp add mod modShow">
        <pc:chgData name="Johannes Kebeck" userId="0c857e19-814e-413a-8ace-07497d6bfeef" providerId="ADAL" clId="{231A012B-E5D3-48FF-BF65-F96AAB7C214D}" dt="2022-06-19T15:38:31.719" v="19583" actId="729"/>
        <pc:sldMkLst>
          <pc:docMk/>
          <pc:sldMk cId="3297096682" sldId="2147470778"/>
        </pc:sldMkLst>
        <pc:picChg chg="add">
          <ac:chgData name="Johannes Kebeck" userId="0c857e19-814e-413a-8ace-07497d6bfeef" providerId="ADAL" clId="{231A012B-E5D3-48FF-BF65-F96AAB7C214D}" dt="2022-06-18T16:54:14.606" v="15583" actId="22"/>
          <ac:picMkLst>
            <pc:docMk/>
            <pc:sldMk cId="3297096682" sldId="2147470778"/>
            <ac:picMk id="5" creationId="{0C965605-C919-6DEB-9200-C77A0D0188F7}"/>
          </ac:picMkLst>
        </pc:picChg>
      </pc:sldChg>
      <pc:sldChg chg="addSp delSp modSp new mod modShow">
        <pc:chgData name="Johannes Kebeck" userId="0c857e19-814e-413a-8ace-07497d6bfeef" providerId="ADAL" clId="{231A012B-E5D3-48FF-BF65-F96AAB7C214D}" dt="2022-06-19T15:38:31.719" v="19583" actId="729"/>
        <pc:sldMkLst>
          <pc:docMk/>
          <pc:sldMk cId="881310787" sldId="2147470779"/>
        </pc:sldMkLst>
        <pc:picChg chg="add del">
          <ac:chgData name="Johannes Kebeck" userId="0c857e19-814e-413a-8ace-07497d6bfeef" providerId="ADAL" clId="{231A012B-E5D3-48FF-BF65-F96AAB7C214D}" dt="2022-06-18T16:55:03.979" v="15587" actId="478"/>
          <ac:picMkLst>
            <pc:docMk/>
            <pc:sldMk cId="881310787" sldId="2147470779"/>
            <ac:picMk id="4" creationId="{76748B9A-A33D-53FD-D0E3-EACF33394F87}"/>
          </ac:picMkLst>
        </pc:picChg>
        <pc:picChg chg="add">
          <ac:chgData name="Johannes Kebeck" userId="0c857e19-814e-413a-8ace-07497d6bfeef" providerId="ADAL" clId="{231A012B-E5D3-48FF-BF65-F96AAB7C214D}" dt="2022-06-18T16:55:04.968" v="15588" actId="22"/>
          <ac:picMkLst>
            <pc:docMk/>
            <pc:sldMk cId="881310787" sldId="2147470779"/>
            <ac:picMk id="6" creationId="{760EB7D4-9A6D-4E13-2039-F110DFC5648E}"/>
          </ac:picMkLst>
        </pc:picChg>
        <pc:picChg chg="add mod">
          <ac:chgData name="Johannes Kebeck" userId="0c857e19-814e-413a-8ace-07497d6bfeef" providerId="ADAL" clId="{231A012B-E5D3-48FF-BF65-F96AAB7C214D}" dt="2022-06-18T16:56:20.462" v="15592"/>
          <ac:picMkLst>
            <pc:docMk/>
            <pc:sldMk cId="881310787" sldId="2147470779"/>
            <ac:picMk id="7" creationId="{8FFA1BCE-DC59-3B23-A043-4698EEA86C80}"/>
          </ac:picMkLst>
        </pc:picChg>
      </pc:sldChg>
      <pc:sldChg chg="addSp delSp new mod modShow">
        <pc:chgData name="Johannes Kebeck" userId="0c857e19-814e-413a-8ace-07497d6bfeef" providerId="ADAL" clId="{231A012B-E5D3-48FF-BF65-F96AAB7C214D}" dt="2022-06-19T15:38:31.719" v="19583" actId="729"/>
        <pc:sldMkLst>
          <pc:docMk/>
          <pc:sldMk cId="4151352757" sldId="2147470780"/>
        </pc:sldMkLst>
        <pc:picChg chg="add del">
          <ac:chgData name="Johannes Kebeck" userId="0c857e19-814e-413a-8ace-07497d6bfeef" providerId="ADAL" clId="{231A012B-E5D3-48FF-BF65-F96AAB7C214D}" dt="2022-06-18T16:56:25.490" v="15594" actId="21"/>
          <ac:picMkLst>
            <pc:docMk/>
            <pc:sldMk cId="4151352757" sldId="2147470780"/>
            <ac:picMk id="4" creationId="{B0435468-764B-A750-DAC0-1F72F36B059B}"/>
          </ac:picMkLst>
        </pc:picChg>
        <pc:picChg chg="add">
          <ac:chgData name="Johannes Kebeck" userId="0c857e19-814e-413a-8ace-07497d6bfeef" providerId="ADAL" clId="{231A012B-E5D3-48FF-BF65-F96AAB7C214D}" dt="2022-06-18T16:57:00.544" v="15598" actId="22"/>
          <ac:picMkLst>
            <pc:docMk/>
            <pc:sldMk cId="4151352757" sldId="2147470780"/>
            <ac:picMk id="6" creationId="{A2174229-0588-2548-A725-FD806F3DEDF2}"/>
          </ac:picMkLst>
        </pc:picChg>
      </pc:sldChg>
      <pc:sldChg chg="addSp delSp add mod modShow">
        <pc:chgData name="Johannes Kebeck" userId="0c857e19-814e-413a-8ace-07497d6bfeef" providerId="ADAL" clId="{231A012B-E5D3-48FF-BF65-F96AAB7C214D}" dt="2022-06-19T15:38:31.719" v="19583" actId="729"/>
        <pc:sldMkLst>
          <pc:docMk/>
          <pc:sldMk cId="2301761528" sldId="2147470781"/>
        </pc:sldMkLst>
        <pc:picChg chg="add">
          <ac:chgData name="Johannes Kebeck" userId="0c857e19-814e-413a-8ace-07497d6bfeef" providerId="ADAL" clId="{231A012B-E5D3-48FF-BF65-F96AAB7C214D}" dt="2022-06-18T16:56:27.447" v="15595" actId="22"/>
          <ac:picMkLst>
            <pc:docMk/>
            <pc:sldMk cId="2301761528" sldId="2147470781"/>
            <ac:picMk id="3" creationId="{7E94EF69-B063-0E52-C74D-4764875A6875}"/>
          </ac:picMkLst>
        </pc:picChg>
        <pc:picChg chg="add del">
          <ac:chgData name="Johannes Kebeck" userId="0c857e19-814e-413a-8ace-07497d6bfeef" providerId="ADAL" clId="{231A012B-E5D3-48FF-BF65-F96AAB7C214D}" dt="2022-06-18T16:56:58.525" v="15597" actId="22"/>
          <ac:picMkLst>
            <pc:docMk/>
            <pc:sldMk cId="2301761528" sldId="2147470781"/>
            <ac:picMk id="7" creationId="{43721B41-3E1F-330C-48F8-1C05057645EF}"/>
          </ac:picMkLst>
        </pc:picChg>
      </pc:sldChg>
      <pc:sldChg chg="addSp new mod modShow">
        <pc:chgData name="Johannes Kebeck" userId="0c857e19-814e-413a-8ace-07497d6bfeef" providerId="ADAL" clId="{231A012B-E5D3-48FF-BF65-F96AAB7C214D}" dt="2022-06-19T15:38:31.719" v="19583" actId="729"/>
        <pc:sldMkLst>
          <pc:docMk/>
          <pc:sldMk cId="1247298161" sldId="2147470782"/>
        </pc:sldMkLst>
        <pc:picChg chg="add">
          <ac:chgData name="Johannes Kebeck" userId="0c857e19-814e-413a-8ace-07497d6bfeef" providerId="ADAL" clId="{231A012B-E5D3-48FF-BF65-F96AAB7C214D}" dt="2022-06-18T16:57:37.123" v="15600" actId="22"/>
          <ac:picMkLst>
            <pc:docMk/>
            <pc:sldMk cId="1247298161" sldId="2147470782"/>
            <ac:picMk id="4" creationId="{2DC90421-1FD1-F79D-C764-9F525078FE4C}"/>
          </ac:picMkLst>
        </pc:picChg>
      </pc:sldChg>
      <pc:sldChg chg="addSp delSp modSp new mod">
        <pc:chgData name="Johannes Kebeck" userId="0c857e19-814e-413a-8ace-07497d6bfeef" providerId="ADAL" clId="{231A012B-E5D3-48FF-BF65-F96AAB7C214D}" dt="2022-06-19T15:47:22.326" v="20266" actId="21"/>
        <pc:sldMkLst>
          <pc:docMk/>
          <pc:sldMk cId="4233682428" sldId="2147470783"/>
        </pc:sldMkLst>
        <pc:spChg chg="add mod">
          <ac:chgData name="Johannes Kebeck" userId="0c857e19-814e-413a-8ace-07497d6bfeef" providerId="ADAL" clId="{231A012B-E5D3-48FF-BF65-F96AAB7C214D}" dt="2022-06-19T15:47:22.326" v="20266" actId="21"/>
          <ac:spMkLst>
            <pc:docMk/>
            <pc:sldMk cId="4233682428" sldId="2147470783"/>
            <ac:spMk id="10" creationId="{6F0AD006-8758-7DE9-9712-171355C832BE}"/>
          </ac:spMkLst>
        </pc:spChg>
        <pc:spChg chg="add mod">
          <ac:chgData name="Johannes Kebeck" userId="0c857e19-814e-413a-8ace-07497d6bfeef" providerId="ADAL" clId="{231A012B-E5D3-48FF-BF65-F96AAB7C214D}" dt="2022-06-19T15:44:19.176" v="20089" actId="14100"/>
          <ac:spMkLst>
            <pc:docMk/>
            <pc:sldMk cId="4233682428" sldId="2147470783"/>
            <ac:spMk id="12" creationId="{34602995-DC8D-6E70-5EF1-0F40701EECBE}"/>
          </ac:spMkLst>
        </pc:spChg>
        <pc:spChg chg="add mod">
          <ac:chgData name="Johannes Kebeck" userId="0c857e19-814e-413a-8ace-07497d6bfeef" providerId="ADAL" clId="{231A012B-E5D3-48FF-BF65-F96AAB7C214D}" dt="2022-06-19T15:44:23.757" v="20090" actId="1076"/>
          <ac:spMkLst>
            <pc:docMk/>
            <pc:sldMk cId="4233682428" sldId="2147470783"/>
            <ac:spMk id="14" creationId="{B4668688-80F4-20DD-97E9-0BE2600447D8}"/>
          </ac:spMkLst>
        </pc:spChg>
        <pc:picChg chg="add del">
          <ac:chgData name="Johannes Kebeck" userId="0c857e19-814e-413a-8ace-07497d6bfeef" providerId="ADAL" clId="{231A012B-E5D3-48FF-BF65-F96AAB7C214D}" dt="2022-06-18T17:03:26.235" v="15611" actId="478"/>
          <ac:picMkLst>
            <pc:docMk/>
            <pc:sldMk cId="4233682428" sldId="2147470783"/>
            <ac:picMk id="4" creationId="{21A6A50C-B1E5-17EB-E376-5B3A3D26BB0B}"/>
          </ac:picMkLst>
        </pc:picChg>
        <pc:picChg chg="add del">
          <ac:chgData name="Johannes Kebeck" userId="0c857e19-814e-413a-8ace-07497d6bfeef" providerId="ADAL" clId="{231A012B-E5D3-48FF-BF65-F96AAB7C214D}" dt="2022-06-18T18:00:09.469" v="15616" actId="478"/>
          <ac:picMkLst>
            <pc:docMk/>
            <pc:sldMk cId="4233682428" sldId="2147470783"/>
            <ac:picMk id="6" creationId="{F0FF1634-CB6D-1A1F-E5CB-7532F94DE122}"/>
          </ac:picMkLst>
        </pc:picChg>
        <pc:picChg chg="add">
          <ac:chgData name="Johannes Kebeck" userId="0c857e19-814e-413a-8ace-07497d6bfeef" providerId="ADAL" clId="{231A012B-E5D3-48FF-BF65-F96AAB7C214D}" dt="2022-06-18T18:00:10.506" v="15617" actId="22"/>
          <ac:picMkLst>
            <pc:docMk/>
            <pc:sldMk cId="4233682428" sldId="2147470783"/>
            <ac:picMk id="8" creationId="{D3A280EA-C42D-F200-A8D4-2112DB6B9AF4}"/>
          </ac:picMkLst>
        </pc:picChg>
      </pc:sldChg>
      <pc:sldChg chg="addSp delSp add mod modShow">
        <pc:chgData name="Johannes Kebeck" userId="0c857e19-814e-413a-8ace-07497d6bfeef" providerId="ADAL" clId="{231A012B-E5D3-48FF-BF65-F96AAB7C214D}" dt="2022-06-19T15:38:31.719" v="19583" actId="729"/>
        <pc:sldMkLst>
          <pc:docMk/>
          <pc:sldMk cId="701836234" sldId="2147470784"/>
        </pc:sldMkLst>
        <pc:picChg chg="del">
          <ac:chgData name="Johannes Kebeck" userId="0c857e19-814e-413a-8ace-07497d6bfeef" providerId="ADAL" clId="{231A012B-E5D3-48FF-BF65-F96AAB7C214D}" dt="2022-06-18T16:58:26.159" v="15603" actId="478"/>
          <ac:picMkLst>
            <pc:docMk/>
            <pc:sldMk cId="701836234" sldId="2147470784"/>
            <ac:picMk id="4" creationId="{2DC90421-1FD1-F79D-C764-9F525078FE4C}"/>
          </ac:picMkLst>
        </pc:picChg>
        <pc:picChg chg="add">
          <ac:chgData name="Johannes Kebeck" userId="0c857e19-814e-413a-8ace-07497d6bfeef" providerId="ADAL" clId="{231A012B-E5D3-48FF-BF65-F96AAB7C214D}" dt="2022-06-18T16:58:26.856" v="15604" actId="22"/>
          <ac:picMkLst>
            <pc:docMk/>
            <pc:sldMk cId="701836234" sldId="2147470784"/>
            <ac:picMk id="5" creationId="{BC6EC6C8-87BE-976C-79D7-F4EA92CC8E33}"/>
          </ac:picMkLst>
        </pc:picChg>
      </pc:sldChg>
      <pc:sldChg chg="addSp add mod modShow">
        <pc:chgData name="Johannes Kebeck" userId="0c857e19-814e-413a-8ace-07497d6bfeef" providerId="ADAL" clId="{231A012B-E5D3-48FF-BF65-F96AAB7C214D}" dt="2022-06-19T15:38:31.719" v="19583" actId="729"/>
        <pc:sldMkLst>
          <pc:docMk/>
          <pc:sldMk cId="2012759824" sldId="2147470785"/>
        </pc:sldMkLst>
        <pc:picChg chg="add">
          <ac:chgData name="Johannes Kebeck" userId="0c857e19-814e-413a-8ace-07497d6bfeef" providerId="ADAL" clId="{231A012B-E5D3-48FF-BF65-F96AAB7C214D}" dt="2022-06-18T16:58:48.928" v="15606" actId="22"/>
          <ac:picMkLst>
            <pc:docMk/>
            <pc:sldMk cId="2012759824" sldId="2147470785"/>
            <ac:picMk id="4" creationId="{C9458A8A-EB2E-5DCA-4F24-6CEDF855D4A9}"/>
          </ac:picMkLst>
        </pc:picChg>
      </pc:sldChg>
      <pc:sldChg chg="addSp new mod modShow">
        <pc:chgData name="Johannes Kebeck" userId="0c857e19-814e-413a-8ace-07497d6bfeef" providerId="ADAL" clId="{231A012B-E5D3-48FF-BF65-F96AAB7C214D}" dt="2022-06-19T15:38:31.719" v="19583" actId="729"/>
        <pc:sldMkLst>
          <pc:docMk/>
          <pc:sldMk cId="1675758121" sldId="2147470786"/>
        </pc:sldMkLst>
        <pc:picChg chg="add">
          <ac:chgData name="Johannes Kebeck" userId="0c857e19-814e-413a-8ace-07497d6bfeef" providerId="ADAL" clId="{231A012B-E5D3-48FF-BF65-F96AAB7C214D}" dt="2022-06-18T16:59:10.273" v="15608" actId="22"/>
          <ac:picMkLst>
            <pc:docMk/>
            <pc:sldMk cId="1675758121" sldId="2147470786"/>
            <ac:picMk id="4" creationId="{CBDC6E4D-EA5D-E7E8-243B-CACA7CD0F827}"/>
          </ac:picMkLst>
        </pc:picChg>
      </pc:sldChg>
      <pc:sldChg chg="addSp modSp new mod">
        <pc:chgData name="Johannes Kebeck" userId="0c857e19-814e-413a-8ace-07497d6bfeef" providerId="ADAL" clId="{231A012B-E5D3-48FF-BF65-F96AAB7C214D}" dt="2022-06-19T15:50:08.322" v="20339"/>
        <pc:sldMkLst>
          <pc:docMk/>
          <pc:sldMk cId="220437745" sldId="2147470787"/>
        </pc:sldMkLst>
        <pc:spChg chg="add mod">
          <ac:chgData name="Johannes Kebeck" userId="0c857e19-814e-413a-8ace-07497d6bfeef" providerId="ADAL" clId="{231A012B-E5D3-48FF-BF65-F96AAB7C214D}" dt="2022-06-19T15:50:08.322" v="20339"/>
          <ac:spMkLst>
            <pc:docMk/>
            <pc:sldMk cId="220437745" sldId="2147470787"/>
            <ac:spMk id="6" creationId="{7B79336E-4855-BC3B-1721-1286916CF6C8}"/>
          </ac:spMkLst>
        </pc:spChg>
        <pc:picChg chg="add">
          <ac:chgData name="Johannes Kebeck" userId="0c857e19-814e-413a-8ace-07497d6bfeef" providerId="ADAL" clId="{231A012B-E5D3-48FF-BF65-F96AAB7C214D}" dt="2022-06-18T17:59:58.016" v="15615" actId="22"/>
          <ac:picMkLst>
            <pc:docMk/>
            <pc:sldMk cId="220437745" sldId="2147470787"/>
            <ac:picMk id="4" creationId="{B118AE20-1015-1CC7-7488-17DF2C27420C}"/>
          </ac:picMkLst>
        </pc:picChg>
      </pc:sldChg>
      <pc:sldChg chg="addSp add mod modShow">
        <pc:chgData name="Johannes Kebeck" userId="0c857e19-814e-413a-8ace-07497d6bfeef" providerId="ADAL" clId="{231A012B-E5D3-48FF-BF65-F96AAB7C214D}" dt="2022-06-19T15:38:31.719" v="19583" actId="729"/>
        <pc:sldMkLst>
          <pc:docMk/>
          <pc:sldMk cId="2666602274" sldId="2147470788"/>
        </pc:sldMkLst>
        <pc:picChg chg="add">
          <ac:chgData name="Johannes Kebeck" userId="0c857e19-814e-413a-8ace-07497d6bfeef" providerId="ADAL" clId="{231A012B-E5D3-48FF-BF65-F96AAB7C214D}" dt="2022-06-18T17:03:58.362" v="15613" actId="22"/>
          <ac:picMkLst>
            <pc:docMk/>
            <pc:sldMk cId="2666602274" sldId="2147470788"/>
            <ac:picMk id="5" creationId="{D2C7DF80-45B0-3695-C541-5AD3FFDADD82}"/>
          </ac:picMkLst>
        </pc:picChg>
      </pc:sldChg>
      <pc:sldChg chg="addSp modSp new mod ord">
        <pc:chgData name="Johannes Kebeck" userId="0c857e19-814e-413a-8ace-07497d6bfeef" providerId="ADAL" clId="{231A012B-E5D3-48FF-BF65-F96AAB7C214D}" dt="2022-06-19T14:45:37.460" v="16712" actId="20577"/>
        <pc:sldMkLst>
          <pc:docMk/>
          <pc:sldMk cId="1954956598" sldId="2147470789"/>
        </pc:sldMkLst>
        <pc:spChg chg="add mod">
          <ac:chgData name="Johannes Kebeck" userId="0c857e19-814e-413a-8ace-07497d6bfeef" providerId="ADAL" clId="{231A012B-E5D3-48FF-BF65-F96AAB7C214D}" dt="2022-06-19T14:45:37.460" v="16712" actId="20577"/>
          <ac:spMkLst>
            <pc:docMk/>
            <pc:sldMk cId="1954956598" sldId="2147470789"/>
            <ac:spMk id="8" creationId="{52C2A61B-01CE-9A0C-28E0-55ED9C38BABA}"/>
          </ac:spMkLst>
        </pc:spChg>
        <pc:spChg chg="add mod">
          <ac:chgData name="Johannes Kebeck" userId="0c857e19-814e-413a-8ace-07497d6bfeef" providerId="ADAL" clId="{231A012B-E5D3-48FF-BF65-F96AAB7C214D}" dt="2022-06-19T14:30:37.278" v="15858" actId="1037"/>
          <ac:spMkLst>
            <pc:docMk/>
            <pc:sldMk cId="1954956598" sldId="2147470789"/>
            <ac:spMk id="10" creationId="{1F3A2E26-A9A2-AAC9-94E0-F90F9866F371}"/>
          </ac:spMkLst>
        </pc:spChg>
        <pc:spChg chg="add mod">
          <ac:chgData name="Johannes Kebeck" userId="0c857e19-814e-413a-8ace-07497d6bfeef" providerId="ADAL" clId="{231A012B-E5D3-48FF-BF65-F96AAB7C214D}" dt="2022-06-19T14:31:52.424" v="15872" actId="207"/>
          <ac:spMkLst>
            <pc:docMk/>
            <pc:sldMk cId="1954956598" sldId="2147470789"/>
            <ac:spMk id="11" creationId="{EECD1064-302C-B2AB-E427-8E4FE3AE34B5}"/>
          </ac:spMkLst>
        </pc:spChg>
        <pc:spChg chg="add mod">
          <ac:chgData name="Johannes Kebeck" userId="0c857e19-814e-413a-8ace-07497d6bfeef" providerId="ADAL" clId="{231A012B-E5D3-48FF-BF65-F96AAB7C214D}" dt="2022-06-19T14:38:07.287" v="16326" actId="14100"/>
          <ac:spMkLst>
            <pc:docMk/>
            <pc:sldMk cId="1954956598" sldId="2147470789"/>
            <ac:spMk id="12" creationId="{5576C11F-0350-0417-FA39-E811E8DB977B}"/>
          </ac:spMkLst>
        </pc:spChg>
        <pc:spChg chg="add mod">
          <ac:chgData name="Johannes Kebeck" userId="0c857e19-814e-413a-8ace-07497d6bfeef" providerId="ADAL" clId="{231A012B-E5D3-48FF-BF65-F96AAB7C214D}" dt="2022-06-19T14:38:15.630" v="16328" actId="1076"/>
          <ac:spMkLst>
            <pc:docMk/>
            <pc:sldMk cId="1954956598" sldId="2147470789"/>
            <ac:spMk id="14" creationId="{561363D4-785A-1A0F-16E2-A56782F62C9B}"/>
          </ac:spMkLst>
        </pc:spChg>
        <pc:spChg chg="add mod">
          <ac:chgData name="Johannes Kebeck" userId="0c857e19-814e-413a-8ace-07497d6bfeef" providerId="ADAL" clId="{231A012B-E5D3-48FF-BF65-F96AAB7C214D}" dt="2022-06-19T14:38:20.503" v="16330" actId="1076"/>
          <ac:spMkLst>
            <pc:docMk/>
            <pc:sldMk cId="1954956598" sldId="2147470789"/>
            <ac:spMk id="15" creationId="{12534D22-07C8-955C-9330-A43158CA7272}"/>
          </ac:spMkLst>
        </pc:spChg>
        <pc:spChg chg="add mod">
          <ac:chgData name="Johannes Kebeck" userId="0c857e19-814e-413a-8ace-07497d6bfeef" providerId="ADAL" clId="{231A012B-E5D3-48FF-BF65-F96AAB7C214D}" dt="2022-06-19T14:38:40.242" v="16332" actId="1076"/>
          <ac:spMkLst>
            <pc:docMk/>
            <pc:sldMk cId="1954956598" sldId="2147470789"/>
            <ac:spMk id="16" creationId="{71ABC812-1FFA-CBA4-3172-87063967C603}"/>
          </ac:spMkLst>
        </pc:spChg>
        <pc:spChg chg="add mod">
          <ac:chgData name="Johannes Kebeck" userId="0c857e19-814e-413a-8ace-07497d6bfeef" providerId="ADAL" clId="{231A012B-E5D3-48FF-BF65-F96AAB7C214D}" dt="2022-06-19T14:38:53.755" v="16335" actId="20577"/>
          <ac:spMkLst>
            <pc:docMk/>
            <pc:sldMk cId="1954956598" sldId="2147470789"/>
            <ac:spMk id="17" creationId="{48A0CDF9-4B48-F6CC-687A-4498F88CE95D}"/>
          </ac:spMkLst>
        </pc:spChg>
        <pc:spChg chg="add mod">
          <ac:chgData name="Johannes Kebeck" userId="0c857e19-814e-413a-8ace-07497d6bfeef" providerId="ADAL" clId="{231A012B-E5D3-48FF-BF65-F96AAB7C214D}" dt="2022-06-19T14:39:06.093" v="16338" actId="20577"/>
          <ac:spMkLst>
            <pc:docMk/>
            <pc:sldMk cId="1954956598" sldId="2147470789"/>
            <ac:spMk id="18" creationId="{74F7694D-9B24-23B0-D626-E989D5ABBF8C}"/>
          </ac:spMkLst>
        </pc:spChg>
        <pc:spChg chg="add mod">
          <ac:chgData name="Johannes Kebeck" userId="0c857e19-814e-413a-8ace-07497d6bfeef" providerId="ADAL" clId="{231A012B-E5D3-48FF-BF65-F96AAB7C214D}" dt="2022-06-19T14:39:16.004" v="16341" actId="20577"/>
          <ac:spMkLst>
            <pc:docMk/>
            <pc:sldMk cId="1954956598" sldId="2147470789"/>
            <ac:spMk id="19" creationId="{0C10ABD1-933D-EA04-CE7F-3EB410396600}"/>
          </ac:spMkLst>
        </pc:spChg>
        <pc:spChg chg="add mod">
          <ac:chgData name="Johannes Kebeck" userId="0c857e19-814e-413a-8ace-07497d6bfeef" providerId="ADAL" clId="{231A012B-E5D3-48FF-BF65-F96AAB7C214D}" dt="2022-06-19T14:39:25.470" v="16344" actId="20577"/>
          <ac:spMkLst>
            <pc:docMk/>
            <pc:sldMk cId="1954956598" sldId="2147470789"/>
            <ac:spMk id="20" creationId="{DD3AF001-8356-B074-FD05-1216A516F063}"/>
          </ac:spMkLst>
        </pc:spChg>
        <pc:spChg chg="add mod">
          <ac:chgData name="Johannes Kebeck" userId="0c857e19-814e-413a-8ace-07497d6bfeef" providerId="ADAL" clId="{231A012B-E5D3-48FF-BF65-F96AAB7C214D}" dt="2022-06-19T14:39:35.809" v="16346" actId="1076"/>
          <ac:spMkLst>
            <pc:docMk/>
            <pc:sldMk cId="1954956598" sldId="2147470789"/>
            <ac:spMk id="21" creationId="{0526A96A-6476-6B86-B982-1177C156A0F4}"/>
          </ac:spMkLst>
        </pc:spChg>
        <pc:spChg chg="add mod">
          <ac:chgData name="Johannes Kebeck" userId="0c857e19-814e-413a-8ace-07497d6bfeef" providerId="ADAL" clId="{231A012B-E5D3-48FF-BF65-F96AAB7C214D}" dt="2022-06-19T14:39:46.934" v="16349" actId="20577"/>
          <ac:spMkLst>
            <pc:docMk/>
            <pc:sldMk cId="1954956598" sldId="2147470789"/>
            <ac:spMk id="22" creationId="{BA5AB272-7A37-29BC-88DC-8BF0BBC14A2E}"/>
          </ac:spMkLst>
        </pc:spChg>
        <pc:picChg chg="add mod">
          <ac:chgData name="Johannes Kebeck" userId="0c857e19-814e-413a-8ace-07497d6bfeef" providerId="ADAL" clId="{231A012B-E5D3-48FF-BF65-F96AAB7C214D}" dt="2022-06-19T14:30:20.685" v="15661" actId="1076"/>
          <ac:picMkLst>
            <pc:docMk/>
            <pc:sldMk cId="1954956598" sldId="2147470789"/>
            <ac:picMk id="4" creationId="{63D00E0A-54A5-A895-D4E7-65B253535C36}"/>
          </ac:picMkLst>
        </pc:picChg>
        <pc:picChg chg="add mod">
          <ac:chgData name="Johannes Kebeck" userId="0c857e19-814e-413a-8ace-07497d6bfeef" providerId="ADAL" clId="{231A012B-E5D3-48FF-BF65-F96AAB7C214D}" dt="2022-06-18T18:02:57.527" v="15627" actId="1076"/>
          <ac:picMkLst>
            <pc:docMk/>
            <pc:sldMk cId="1954956598" sldId="2147470789"/>
            <ac:picMk id="6" creationId="{EDD83414-5A21-4B4C-7B9D-1251DF5EB5C7}"/>
          </ac:picMkLst>
        </pc:picChg>
      </pc:sldChg>
      <pc:sldChg chg="add del">
        <pc:chgData name="Johannes Kebeck" userId="0c857e19-814e-413a-8ace-07497d6bfeef" providerId="ADAL" clId="{231A012B-E5D3-48FF-BF65-F96AAB7C214D}" dt="2022-06-19T15:21:52.127" v="18602"/>
        <pc:sldMkLst>
          <pc:docMk/>
          <pc:sldMk cId="719429318" sldId="2147470790"/>
        </pc:sldMkLst>
      </pc:sldChg>
      <pc:sldChg chg="addSp modSp new mod">
        <pc:chgData name="Johannes Kebeck" userId="0c857e19-814e-413a-8ace-07497d6bfeef" providerId="ADAL" clId="{231A012B-E5D3-48FF-BF65-F96AAB7C214D}" dt="2022-06-19T15:43:13.477" v="20084" actId="20577"/>
        <pc:sldMkLst>
          <pc:docMk/>
          <pc:sldMk cId="2911282470" sldId="2147470790"/>
        </pc:sldMkLst>
        <pc:spChg chg="add mod">
          <ac:chgData name="Johannes Kebeck" userId="0c857e19-814e-413a-8ace-07497d6bfeef" providerId="ADAL" clId="{231A012B-E5D3-48FF-BF65-F96AAB7C214D}" dt="2022-06-19T15:43:13.477" v="20084" actId="20577"/>
          <ac:spMkLst>
            <pc:docMk/>
            <pc:sldMk cId="2911282470" sldId="2147470790"/>
            <ac:spMk id="6" creationId="{9E23B63F-01D6-DE55-AAB3-703DF4C77602}"/>
          </ac:spMkLst>
        </pc:spChg>
        <pc:spChg chg="add mod">
          <ac:chgData name="Johannes Kebeck" userId="0c857e19-814e-413a-8ace-07497d6bfeef" providerId="ADAL" clId="{231A012B-E5D3-48FF-BF65-F96AAB7C214D}" dt="2022-06-19T15:39:41.646" v="19592" actId="1036"/>
          <ac:spMkLst>
            <pc:docMk/>
            <pc:sldMk cId="2911282470" sldId="2147470790"/>
            <ac:spMk id="8" creationId="{EB1CB81B-0E10-BE0D-5FC9-52A61685BC8A}"/>
          </ac:spMkLst>
        </pc:spChg>
        <pc:spChg chg="add mod">
          <ac:chgData name="Johannes Kebeck" userId="0c857e19-814e-413a-8ace-07497d6bfeef" providerId="ADAL" clId="{231A012B-E5D3-48FF-BF65-F96AAB7C214D}" dt="2022-06-19T15:39:54.036" v="19614" actId="1076"/>
          <ac:spMkLst>
            <pc:docMk/>
            <pc:sldMk cId="2911282470" sldId="2147470790"/>
            <ac:spMk id="10" creationId="{F681AF46-2BF1-2117-FB3E-7FA6F8C9FAA3}"/>
          </ac:spMkLst>
        </pc:spChg>
        <pc:spChg chg="add mod">
          <ac:chgData name="Johannes Kebeck" userId="0c857e19-814e-413a-8ace-07497d6bfeef" providerId="ADAL" clId="{231A012B-E5D3-48FF-BF65-F96AAB7C214D}" dt="2022-06-19T15:39:50.457" v="19613" actId="14100"/>
          <ac:spMkLst>
            <pc:docMk/>
            <pc:sldMk cId="2911282470" sldId="2147470790"/>
            <ac:spMk id="11" creationId="{C7A1DA6B-6434-0F50-7AF1-FB7C3816D7A1}"/>
          </ac:spMkLst>
        </pc:spChg>
        <pc:spChg chg="add mod">
          <ac:chgData name="Johannes Kebeck" userId="0c857e19-814e-413a-8ace-07497d6bfeef" providerId="ADAL" clId="{231A012B-E5D3-48FF-BF65-F96AAB7C214D}" dt="2022-06-19T15:40:02.886" v="19617" actId="20577"/>
          <ac:spMkLst>
            <pc:docMk/>
            <pc:sldMk cId="2911282470" sldId="2147470790"/>
            <ac:spMk id="12" creationId="{ED6570B8-B765-724A-4720-10954A633C5C}"/>
          </ac:spMkLst>
        </pc:spChg>
        <pc:picChg chg="add">
          <ac:chgData name="Johannes Kebeck" userId="0c857e19-814e-413a-8ace-07497d6bfeef" providerId="ADAL" clId="{231A012B-E5D3-48FF-BF65-F96AAB7C214D}" dt="2022-06-19T15:38:07.882" v="19582" actId="22"/>
          <ac:picMkLst>
            <pc:docMk/>
            <pc:sldMk cId="2911282470" sldId="2147470790"/>
            <ac:picMk id="4" creationId="{B8E57E23-3D38-7CD6-B76E-8EF238AFFDD4}"/>
          </ac:picMkLst>
        </pc:picChg>
      </pc:sldChg>
      <pc:sldChg chg="addSp modSp new mod">
        <pc:chgData name="Johannes Kebeck" userId="0c857e19-814e-413a-8ace-07497d6bfeef" providerId="ADAL" clId="{231A012B-E5D3-48FF-BF65-F96AAB7C214D}" dt="2022-06-19T16:11:36.089" v="20676" actId="20577"/>
        <pc:sldMkLst>
          <pc:docMk/>
          <pc:sldMk cId="1988341837" sldId="2147470791"/>
        </pc:sldMkLst>
        <pc:spChg chg="add mod">
          <ac:chgData name="Johannes Kebeck" userId="0c857e19-814e-413a-8ace-07497d6bfeef" providerId="ADAL" clId="{231A012B-E5D3-48FF-BF65-F96AAB7C214D}" dt="2022-06-19T16:11:36.089" v="20676" actId="20577"/>
          <ac:spMkLst>
            <pc:docMk/>
            <pc:sldMk cId="1988341837" sldId="2147470791"/>
            <ac:spMk id="6" creationId="{20912BDE-804E-4E35-A163-85389D8FD196}"/>
          </ac:spMkLst>
        </pc:spChg>
        <pc:picChg chg="add">
          <ac:chgData name="Johannes Kebeck" userId="0c857e19-814e-413a-8ace-07497d6bfeef" providerId="ADAL" clId="{231A012B-E5D3-48FF-BF65-F96AAB7C214D}" dt="2022-06-19T16:03:52.729" v="20342" actId="22"/>
          <ac:picMkLst>
            <pc:docMk/>
            <pc:sldMk cId="1988341837" sldId="2147470791"/>
            <ac:picMk id="4" creationId="{EBE6A8C1-D4C0-AD07-BCBA-4CFDD978FB73}"/>
          </ac:picMkLst>
        </pc:picChg>
      </pc:sldChg>
      <pc:sldChg chg="addSp modSp new mod">
        <pc:chgData name="Johannes Kebeck" userId="0c857e19-814e-413a-8ace-07497d6bfeef" providerId="ADAL" clId="{231A012B-E5D3-48FF-BF65-F96AAB7C214D}" dt="2022-06-19T16:10:38.068" v="20535" actId="20577"/>
        <pc:sldMkLst>
          <pc:docMk/>
          <pc:sldMk cId="2332945922" sldId="2147470792"/>
        </pc:sldMkLst>
        <pc:spChg chg="add mod">
          <ac:chgData name="Johannes Kebeck" userId="0c857e19-814e-413a-8ace-07497d6bfeef" providerId="ADAL" clId="{231A012B-E5D3-48FF-BF65-F96AAB7C214D}" dt="2022-06-19T16:10:38.068" v="20535" actId="20577"/>
          <ac:spMkLst>
            <pc:docMk/>
            <pc:sldMk cId="2332945922" sldId="2147470792"/>
            <ac:spMk id="6" creationId="{03576CFB-8C1D-7034-87B0-02E2FAD087BF}"/>
          </ac:spMkLst>
        </pc:spChg>
        <pc:picChg chg="add">
          <ac:chgData name="Johannes Kebeck" userId="0c857e19-814e-413a-8ace-07497d6bfeef" providerId="ADAL" clId="{231A012B-E5D3-48FF-BF65-F96AAB7C214D}" dt="2022-06-19T16:04:06.554" v="20344" actId="22"/>
          <ac:picMkLst>
            <pc:docMk/>
            <pc:sldMk cId="2332945922" sldId="2147470792"/>
            <ac:picMk id="4" creationId="{2876F90B-C4B9-F971-A11F-04C8373C22BD}"/>
          </ac:picMkLst>
        </pc:picChg>
      </pc:sldChg>
      <pc:sldChg chg="addSp modSp new mod">
        <pc:chgData name="Johannes Kebeck" userId="0c857e19-814e-413a-8ace-07497d6bfeef" providerId="ADAL" clId="{231A012B-E5D3-48FF-BF65-F96AAB7C214D}" dt="2022-06-19T16:09:58.219" v="20458" actId="313"/>
        <pc:sldMkLst>
          <pc:docMk/>
          <pc:sldMk cId="4045431752" sldId="2147470793"/>
        </pc:sldMkLst>
        <pc:spChg chg="add mod">
          <ac:chgData name="Johannes Kebeck" userId="0c857e19-814e-413a-8ace-07497d6bfeef" providerId="ADAL" clId="{231A012B-E5D3-48FF-BF65-F96AAB7C214D}" dt="2022-06-19T16:09:58.219" v="20458" actId="313"/>
          <ac:spMkLst>
            <pc:docMk/>
            <pc:sldMk cId="4045431752" sldId="2147470793"/>
            <ac:spMk id="6" creationId="{FB9398D4-D3BD-D7C5-79D9-A38A43C219C1}"/>
          </ac:spMkLst>
        </pc:spChg>
        <pc:spChg chg="add mod">
          <ac:chgData name="Johannes Kebeck" userId="0c857e19-814e-413a-8ace-07497d6bfeef" providerId="ADAL" clId="{231A012B-E5D3-48FF-BF65-F96AAB7C214D}" dt="2022-06-19T16:08:55.147" v="20366" actId="14100"/>
          <ac:spMkLst>
            <pc:docMk/>
            <pc:sldMk cId="4045431752" sldId="2147470793"/>
            <ac:spMk id="8" creationId="{3E963EE7-E2D7-1AE7-807B-449D363C98E1}"/>
          </ac:spMkLst>
        </pc:spChg>
        <pc:spChg chg="add mod">
          <ac:chgData name="Johannes Kebeck" userId="0c857e19-814e-413a-8ace-07497d6bfeef" providerId="ADAL" clId="{231A012B-E5D3-48FF-BF65-F96AAB7C214D}" dt="2022-06-19T16:08:47.750" v="20365" actId="1038"/>
          <ac:spMkLst>
            <pc:docMk/>
            <pc:sldMk cId="4045431752" sldId="2147470793"/>
            <ac:spMk id="10" creationId="{D7EEAA23-DBB2-4B79-6BF9-8A58966A0B1F}"/>
          </ac:spMkLst>
        </pc:spChg>
        <pc:picChg chg="add">
          <ac:chgData name="Johannes Kebeck" userId="0c857e19-814e-413a-8ace-07497d6bfeef" providerId="ADAL" clId="{231A012B-E5D3-48FF-BF65-F96AAB7C214D}" dt="2022-06-19T16:04:26.484" v="20346" actId="22"/>
          <ac:picMkLst>
            <pc:docMk/>
            <pc:sldMk cId="4045431752" sldId="2147470793"/>
            <ac:picMk id="4" creationId="{52243747-4C67-FAEB-1950-A7E05E6DEA9D}"/>
          </ac:picMkLst>
        </pc:picChg>
      </pc:sldChg>
      <pc:sldChg chg="addSp new mod">
        <pc:chgData name="Johannes Kebeck" userId="0c857e19-814e-413a-8ace-07497d6bfeef" providerId="ADAL" clId="{231A012B-E5D3-48FF-BF65-F96AAB7C214D}" dt="2022-06-19T16:08:10.845" v="20351" actId="22"/>
        <pc:sldMkLst>
          <pc:docMk/>
          <pc:sldMk cId="4205411970" sldId="2147470794"/>
        </pc:sldMkLst>
        <pc:spChg chg="add">
          <ac:chgData name="Johannes Kebeck" userId="0c857e19-814e-413a-8ace-07497d6bfeef" providerId="ADAL" clId="{231A012B-E5D3-48FF-BF65-F96AAB7C214D}" dt="2022-06-19T16:08:10.845" v="20351" actId="22"/>
          <ac:spMkLst>
            <pc:docMk/>
            <pc:sldMk cId="4205411970" sldId="2147470794"/>
            <ac:spMk id="6" creationId="{6BAEC575-A8D1-0627-D655-C5BEBBEB35BF}"/>
          </ac:spMkLst>
        </pc:spChg>
        <pc:picChg chg="add">
          <ac:chgData name="Johannes Kebeck" userId="0c857e19-814e-413a-8ace-07497d6bfeef" providerId="ADAL" clId="{231A012B-E5D3-48FF-BF65-F96AAB7C214D}" dt="2022-06-19T16:04:50.325" v="20348" actId="22"/>
          <ac:picMkLst>
            <pc:docMk/>
            <pc:sldMk cId="4205411970" sldId="2147470794"/>
            <ac:picMk id="4" creationId="{1637D9EF-7ABD-83B4-B806-31FC7627E106}"/>
          </ac:picMkLst>
        </pc:picChg>
      </pc:sldChg>
      <pc:sldChg chg="modSp add mod">
        <pc:chgData name="Johannes Kebeck" userId="0c857e19-814e-413a-8ace-07497d6bfeef" providerId="ADAL" clId="{231A012B-E5D3-48FF-BF65-F96AAB7C214D}" dt="2022-06-19T16:19:30.245" v="20737" actId="20577"/>
        <pc:sldMkLst>
          <pc:docMk/>
          <pc:sldMk cId="527850702" sldId="2147470795"/>
        </pc:sldMkLst>
        <pc:spChg chg="mod">
          <ac:chgData name="Johannes Kebeck" userId="0c857e19-814e-413a-8ace-07497d6bfeef" providerId="ADAL" clId="{231A012B-E5D3-48FF-BF65-F96AAB7C214D}" dt="2022-06-19T16:19:30.245" v="20737" actId="20577"/>
          <ac:spMkLst>
            <pc:docMk/>
            <pc:sldMk cId="527850702" sldId="2147470795"/>
            <ac:spMk id="8" creationId="{1DA2E8EE-B85D-4ADF-867C-519CAF8EA46F}"/>
          </ac:spMkLst>
        </pc:spChg>
      </pc:sldChg>
      <pc:sldChg chg="new del">
        <pc:chgData name="Johannes Kebeck" userId="0c857e19-814e-413a-8ace-07497d6bfeef" providerId="ADAL" clId="{231A012B-E5D3-48FF-BF65-F96AAB7C214D}" dt="2022-06-19T16:07:36.966" v="20350" actId="47"/>
        <pc:sldMkLst>
          <pc:docMk/>
          <pc:sldMk cId="1417831400" sldId="2147470795"/>
        </pc:sldMkLst>
      </pc:sldChg>
      <pc:sldChg chg="addSp delSp modSp add mod">
        <pc:chgData name="Johannes Kebeck" userId="0c857e19-814e-413a-8ace-07497d6bfeef" providerId="ADAL" clId="{231A012B-E5D3-48FF-BF65-F96AAB7C214D}" dt="2022-06-19T16:19:52.246" v="20743" actId="5793"/>
        <pc:sldMkLst>
          <pc:docMk/>
          <pc:sldMk cId="2363177135" sldId="2147470796"/>
        </pc:sldMkLst>
        <pc:spChg chg="mod">
          <ac:chgData name="Johannes Kebeck" userId="0c857e19-814e-413a-8ace-07497d6bfeef" providerId="ADAL" clId="{231A012B-E5D3-48FF-BF65-F96AAB7C214D}" dt="2022-06-19T16:19:52.246" v="20743" actId="5793"/>
          <ac:spMkLst>
            <pc:docMk/>
            <pc:sldMk cId="2363177135" sldId="2147470796"/>
            <ac:spMk id="6" creationId="{03A50900-1781-F5FF-E042-3C900606AC2D}"/>
          </ac:spMkLst>
        </pc:spChg>
        <pc:picChg chg="del">
          <ac:chgData name="Johannes Kebeck" userId="0c857e19-814e-413a-8ace-07497d6bfeef" providerId="ADAL" clId="{231A012B-E5D3-48FF-BF65-F96AAB7C214D}" dt="2022-06-19T16:19:20.736" v="20711" actId="478"/>
          <ac:picMkLst>
            <pc:docMk/>
            <pc:sldMk cId="2363177135" sldId="2147470796"/>
            <ac:picMk id="4" creationId="{7C8D8921-3EA3-6383-9A7A-F4B3EA0B1283}"/>
          </ac:picMkLst>
        </pc:picChg>
        <pc:picChg chg="add ord">
          <ac:chgData name="Johannes Kebeck" userId="0c857e19-814e-413a-8ace-07497d6bfeef" providerId="ADAL" clId="{231A012B-E5D3-48FF-BF65-F96AAB7C214D}" dt="2022-06-19T16:19:48.838" v="20739" actId="167"/>
          <ac:picMkLst>
            <pc:docMk/>
            <pc:sldMk cId="2363177135" sldId="2147470796"/>
            <ac:picMk id="5" creationId="{AC810DBA-E937-0464-8A72-DAF850860D75}"/>
          </ac:picMkLst>
        </pc:picChg>
      </pc:sldChg>
      <pc:sldChg chg="addSp new mod">
        <pc:chgData name="Johannes Kebeck" userId="0c857e19-814e-413a-8ace-07497d6bfeef" providerId="ADAL" clId="{231A012B-E5D3-48FF-BF65-F96AAB7C214D}" dt="2022-06-19T16:20:03.618" v="20745" actId="22"/>
        <pc:sldMkLst>
          <pc:docMk/>
          <pc:sldMk cId="1363084902" sldId="2147470797"/>
        </pc:sldMkLst>
        <pc:picChg chg="add">
          <ac:chgData name="Johannes Kebeck" userId="0c857e19-814e-413a-8ace-07497d6bfeef" providerId="ADAL" clId="{231A012B-E5D3-48FF-BF65-F96AAB7C214D}" dt="2022-06-19T16:20:03.618" v="20745" actId="22"/>
          <ac:picMkLst>
            <pc:docMk/>
            <pc:sldMk cId="1363084902" sldId="2147470797"/>
            <ac:picMk id="4" creationId="{726C4FA4-3A55-B7CB-ADCD-C0E52E166367}"/>
          </ac:picMkLst>
        </pc:picChg>
      </pc:sldChg>
      <pc:sldChg chg="addSp delSp new mod">
        <pc:chgData name="Johannes Kebeck" userId="0c857e19-814e-413a-8ace-07497d6bfeef" providerId="ADAL" clId="{231A012B-E5D3-48FF-BF65-F96AAB7C214D}" dt="2022-06-19T16:20:53.363" v="20750" actId="22"/>
        <pc:sldMkLst>
          <pc:docMk/>
          <pc:sldMk cId="1845011823" sldId="2147470798"/>
        </pc:sldMkLst>
        <pc:picChg chg="add del">
          <ac:chgData name="Johannes Kebeck" userId="0c857e19-814e-413a-8ace-07497d6bfeef" providerId="ADAL" clId="{231A012B-E5D3-48FF-BF65-F96AAB7C214D}" dt="2022-06-19T16:20:52.694" v="20749" actId="478"/>
          <ac:picMkLst>
            <pc:docMk/>
            <pc:sldMk cId="1845011823" sldId="2147470798"/>
            <ac:picMk id="4" creationId="{A0230B6F-DE95-A815-1F5A-F7ED479DF92A}"/>
          </ac:picMkLst>
        </pc:picChg>
        <pc:picChg chg="add">
          <ac:chgData name="Johannes Kebeck" userId="0c857e19-814e-413a-8ace-07497d6bfeef" providerId="ADAL" clId="{231A012B-E5D3-48FF-BF65-F96AAB7C214D}" dt="2022-06-19T16:20:53.363" v="20750" actId="22"/>
          <ac:picMkLst>
            <pc:docMk/>
            <pc:sldMk cId="1845011823" sldId="2147470798"/>
            <ac:picMk id="6" creationId="{10E17212-64CD-7BBC-918D-D95C8ED02DCD}"/>
          </ac:picMkLst>
        </pc:picChg>
      </pc:sldChg>
      <pc:sldChg chg="addSp new mod">
        <pc:chgData name="Johannes Kebeck" userId="0c857e19-814e-413a-8ace-07497d6bfeef" providerId="ADAL" clId="{231A012B-E5D3-48FF-BF65-F96AAB7C214D}" dt="2022-06-19T16:21:02.158" v="20751" actId="22"/>
        <pc:sldMkLst>
          <pc:docMk/>
          <pc:sldMk cId="1746123097" sldId="2147470799"/>
        </pc:sldMkLst>
        <pc:picChg chg="add">
          <ac:chgData name="Johannes Kebeck" userId="0c857e19-814e-413a-8ace-07497d6bfeef" providerId="ADAL" clId="{231A012B-E5D3-48FF-BF65-F96AAB7C214D}" dt="2022-06-19T16:21:02.158" v="20751" actId="22"/>
          <ac:picMkLst>
            <pc:docMk/>
            <pc:sldMk cId="1746123097" sldId="2147470799"/>
            <ac:picMk id="4" creationId="{A54AFB4D-4AFD-74A4-DE93-7EB3EBE1947C}"/>
          </ac:picMkLst>
        </pc:picChg>
      </pc:sldChg>
      <pc:sldChg chg="addSp new mod">
        <pc:chgData name="Johannes Kebeck" userId="0c857e19-814e-413a-8ace-07497d6bfeef" providerId="ADAL" clId="{231A012B-E5D3-48FF-BF65-F96AAB7C214D}" dt="2022-06-19T16:21:50.566" v="20753" actId="22"/>
        <pc:sldMkLst>
          <pc:docMk/>
          <pc:sldMk cId="1809088886" sldId="2147470800"/>
        </pc:sldMkLst>
        <pc:picChg chg="add">
          <ac:chgData name="Johannes Kebeck" userId="0c857e19-814e-413a-8ace-07497d6bfeef" providerId="ADAL" clId="{231A012B-E5D3-48FF-BF65-F96AAB7C214D}" dt="2022-06-19T16:21:50.566" v="20753" actId="22"/>
          <ac:picMkLst>
            <pc:docMk/>
            <pc:sldMk cId="1809088886" sldId="2147470800"/>
            <ac:picMk id="4" creationId="{C3ADFB8F-B310-417D-D7DE-84BA6D08EB35}"/>
          </ac:picMkLst>
        </pc:picChg>
      </pc:sldChg>
      <pc:sldChg chg="addSp new mod">
        <pc:chgData name="Johannes Kebeck" userId="0c857e19-814e-413a-8ace-07497d6bfeef" providerId="ADAL" clId="{231A012B-E5D3-48FF-BF65-F96AAB7C214D}" dt="2022-06-19T16:22:12.336" v="20755" actId="22"/>
        <pc:sldMkLst>
          <pc:docMk/>
          <pc:sldMk cId="3463380028" sldId="2147470801"/>
        </pc:sldMkLst>
        <pc:picChg chg="add">
          <ac:chgData name="Johannes Kebeck" userId="0c857e19-814e-413a-8ace-07497d6bfeef" providerId="ADAL" clId="{231A012B-E5D3-48FF-BF65-F96AAB7C214D}" dt="2022-06-19T16:22:12.336" v="20755" actId="22"/>
          <ac:picMkLst>
            <pc:docMk/>
            <pc:sldMk cId="3463380028" sldId="2147470801"/>
            <ac:picMk id="4" creationId="{C03C9B87-DDDD-4BE3-26C3-F52DC7CF849E}"/>
          </ac:picMkLst>
        </pc:picChg>
      </pc:sldChg>
      <pc:sldChg chg="modSp add mod">
        <pc:chgData name="Johannes Kebeck" userId="0c857e19-814e-413a-8ace-07497d6bfeef" providerId="ADAL" clId="{231A012B-E5D3-48FF-BF65-F96AAB7C214D}" dt="2022-06-19T16:35:31.292" v="20819" actId="6549"/>
        <pc:sldMkLst>
          <pc:docMk/>
          <pc:sldMk cId="3964235509" sldId="2147470802"/>
        </pc:sldMkLst>
        <pc:spChg chg="mod">
          <ac:chgData name="Johannes Kebeck" userId="0c857e19-814e-413a-8ace-07497d6bfeef" providerId="ADAL" clId="{231A012B-E5D3-48FF-BF65-F96AAB7C214D}" dt="2022-06-19T16:35:31.292" v="20819" actId="6549"/>
          <ac:spMkLst>
            <pc:docMk/>
            <pc:sldMk cId="3964235509" sldId="2147470802"/>
            <ac:spMk id="8" creationId="{1DA2E8EE-B85D-4ADF-867C-519CAF8EA46F}"/>
          </ac:spMkLst>
        </pc:spChg>
      </pc:sldChg>
      <pc:sldChg chg="addSp delSp add mod">
        <pc:chgData name="Johannes Kebeck" userId="0c857e19-814e-413a-8ace-07497d6bfeef" providerId="ADAL" clId="{231A012B-E5D3-48FF-BF65-F96AAB7C214D}" dt="2022-06-19T16:36:25.801" v="20826" actId="21"/>
        <pc:sldMkLst>
          <pc:docMk/>
          <pc:sldMk cId="3556319488" sldId="2147470803"/>
        </pc:sldMkLst>
        <pc:spChg chg="del">
          <ac:chgData name="Johannes Kebeck" userId="0c857e19-814e-413a-8ace-07497d6bfeef" providerId="ADAL" clId="{231A012B-E5D3-48FF-BF65-F96AAB7C214D}" dt="2022-06-19T16:35:36.214" v="20820" actId="478"/>
          <ac:spMkLst>
            <pc:docMk/>
            <pc:sldMk cId="3556319488" sldId="2147470803"/>
            <ac:spMk id="6" creationId="{03A50900-1781-F5FF-E042-3C900606AC2D}"/>
          </ac:spMkLst>
        </pc:spChg>
        <pc:picChg chg="add del">
          <ac:chgData name="Johannes Kebeck" userId="0c857e19-814e-413a-8ace-07497d6bfeef" providerId="ADAL" clId="{231A012B-E5D3-48FF-BF65-F96AAB7C214D}" dt="2022-06-19T16:35:51.928" v="20822" actId="478"/>
          <ac:picMkLst>
            <pc:docMk/>
            <pc:sldMk cId="3556319488" sldId="2147470803"/>
            <ac:picMk id="4" creationId="{B94E89DF-0369-DD71-A5C4-FA281A8E2A47}"/>
          </ac:picMkLst>
        </pc:picChg>
        <pc:picChg chg="del">
          <ac:chgData name="Johannes Kebeck" userId="0c857e19-814e-413a-8ace-07497d6bfeef" providerId="ADAL" clId="{231A012B-E5D3-48FF-BF65-F96AAB7C214D}" dt="2022-06-19T16:35:36.214" v="20820" actId="478"/>
          <ac:picMkLst>
            <pc:docMk/>
            <pc:sldMk cId="3556319488" sldId="2147470803"/>
            <ac:picMk id="5" creationId="{AC810DBA-E937-0464-8A72-DAF850860D75}"/>
          </ac:picMkLst>
        </pc:picChg>
        <pc:picChg chg="add">
          <ac:chgData name="Johannes Kebeck" userId="0c857e19-814e-413a-8ace-07497d6bfeef" providerId="ADAL" clId="{231A012B-E5D3-48FF-BF65-F96AAB7C214D}" dt="2022-06-19T16:35:55.850" v="20823" actId="22"/>
          <ac:picMkLst>
            <pc:docMk/>
            <pc:sldMk cId="3556319488" sldId="2147470803"/>
            <ac:picMk id="8" creationId="{ECC0C3AD-803C-01A1-D8B5-A4F31B6780DD}"/>
          </ac:picMkLst>
        </pc:picChg>
        <pc:picChg chg="add del">
          <ac:chgData name="Johannes Kebeck" userId="0c857e19-814e-413a-8ace-07497d6bfeef" providerId="ADAL" clId="{231A012B-E5D3-48FF-BF65-F96AAB7C214D}" dt="2022-06-19T16:36:25.801" v="20826" actId="21"/>
          <ac:picMkLst>
            <pc:docMk/>
            <pc:sldMk cId="3556319488" sldId="2147470803"/>
            <ac:picMk id="10" creationId="{F412A458-55AD-8833-6942-820BAB13B339}"/>
          </ac:picMkLst>
        </pc:picChg>
      </pc:sldChg>
      <pc:sldChg chg="addSp new mod">
        <pc:chgData name="Johannes Kebeck" userId="0c857e19-814e-413a-8ace-07497d6bfeef" providerId="ADAL" clId="{231A012B-E5D3-48FF-BF65-F96AAB7C214D}" dt="2022-06-19T16:36:27.519" v="20827" actId="22"/>
        <pc:sldMkLst>
          <pc:docMk/>
          <pc:sldMk cId="3777509148" sldId="2147470804"/>
        </pc:sldMkLst>
        <pc:picChg chg="add">
          <ac:chgData name="Johannes Kebeck" userId="0c857e19-814e-413a-8ace-07497d6bfeef" providerId="ADAL" clId="{231A012B-E5D3-48FF-BF65-F96AAB7C214D}" dt="2022-06-19T16:36:27.519" v="20827" actId="22"/>
          <ac:picMkLst>
            <pc:docMk/>
            <pc:sldMk cId="3777509148" sldId="2147470804"/>
            <ac:picMk id="4" creationId="{3B65310D-E4B1-1FB9-8224-4F516673EB9E}"/>
          </ac:picMkLst>
        </pc:picChg>
      </pc:sldChg>
      <pc:sldChg chg="addSp new mod">
        <pc:chgData name="Johannes Kebeck" userId="0c857e19-814e-413a-8ace-07497d6bfeef" providerId="ADAL" clId="{231A012B-E5D3-48FF-BF65-F96AAB7C214D}" dt="2022-06-19T16:36:44.291" v="20829" actId="22"/>
        <pc:sldMkLst>
          <pc:docMk/>
          <pc:sldMk cId="1486392909" sldId="2147470805"/>
        </pc:sldMkLst>
        <pc:picChg chg="add">
          <ac:chgData name="Johannes Kebeck" userId="0c857e19-814e-413a-8ace-07497d6bfeef" providerId="ADAL" clId="{231A012B-E5D3-48FF-BF65-F96AAB7C214D}" dt="2022-06-19T16:36:44.291" v="20829" actId="22"/>
          <ac:picMkLst>
            <pc:docMk/>
            <pc:sldMk cId="1486392909" sldId="2147470805"/>
            <ac:picMk id="4" creationId="{4908C585-2E15-D695-D396-F72F125B2C41}"/>
          </ac:picMkLst>
        </pc:picChg>
      </pc:sldChg>
      <pc:sldChg chg="addSp new mod">
        <pc:chgData name="Johannes Kebeck" userId="0c857e19-814e-413a-8ace-07497d6bfeef" providerId="ADAL" clId="{231A012B-E5D3-48FF-BF65-F96AAB7C214D}" dt="2022-06-19T16:37:09.889" v="20831" actId="22"/>
        <pc:sldMkLst>
          <pc:docMk/>
          <pc:sldMk cId="1443939913" sldId="2147470806"/>
        </pc:sldMkLst>
        <pc:picChg chg="add">
          <ac:chgData name="Johannes Kebeck" userId="0c857e19-814e-413a-8ace-07497d6bfeef" providerId="ADAL" clId="{231A012B-E5D3-48FF-BF65-F96AAB7C214D}" dt="2022-06-19T16:37:09.889" v="20831" actId="22"/>
          <ac:picMkLst>
            <pc:docMk/>
            <pc:sldMk cId="1443939913" sldId="2147470806"/>
            <ac:picMk id="4" creationId="{51C673D8-734F-6CC2-2380-E7E99802D95B}"/>
          </ac:picMkLst>
        </pc:picChg>
      </pc:sldChg>
      <pc:sldChg chg="addSp new mod">
        <pc:chgData name="Johannes Kebeck" userId="0c857e19-814e-413a-8ace-07497d6bfeef" providerId="ADAL" clId="{231A012B-E5D3-48FF-BF65-F96AAB7C214D}" dt="2022-06-19T16:37:37.574" v="20833" actId="22"/>
        <pc:sldMkLst>
          <pc:docMk/>
          <pc:sldMk cId="758300875" sldId="2147470807"/>
        </pc:sldMkLst>
        <pc:picChg chg="add">
          <ac:chgData name="Johannes Kebeck" userId="0c857e19-814e-413a-8ace-07497d6bfeef" providerId="ADAL" clId="{231A012B-E5D3-48FF-BF65-F96AAB7C214D}" dt="2022-06-19T16:37:37.574" v="20833" actId="22"/>
          <ac:picMkLst>
            <pc:docMk/>
            <pc:sldMk cId="758300875" sldId="2147470807"/>
            <ac:picMk id="4" creationId="{60762E59-8CC2-5331-962A-30D202FE5ED4}"/>
          </ac:picMkLst>
        </pc:picChg>
      </pc:sldChg>
      <pc:sldChg chg="addSp new mod">
        <pc:chgData name="Johannes Kebeck" userId="0c857e19-814e-413a-8ace-07497d6bfeef" providerId="ADAL" clId="{231A012B-E5D3-48FF-BF65-F96AAB7C214D}" dt="2022-06-19T16:37:54.822" v="20835" actId="22"/>
        <pc:sldMkLst>
          <pc:docMk/>
          <pc:sldMk cId="159003827" sldId="2147470808"/>
        </pc:sldMkLst>
        <pc:picChg chg="add">
          <ac:chgData name="Johannes Kebeck" userId="0c857e19-814e-413a-8ace-07497d6bfeef" providerId="ADAL" clId="{231A012B-E5D3-48FF-BF65-F96AAB7C214D}" dt="2022-06-19T16:37:54.822" v="20835" actId="22"/>
          <ac:picMkLst>
            <pc:docMk/>
            <pc:sldMk cId="159003827" sldId="2147470808"/>
            <ac:picMk id="4" creationId="{5A88DD53-7279-2767-5664-20FBF656CA97}"/>
          </ac:picMkLst>
        </pc:picChg>
      </pc:sldChg>
      <pc:sldChg chg="addSp new mod">
        <pc:chgData name="Johannes Kebeck" userId="0c857e19-814e-413a-8ace-07497d6bfeef" providerId="ADAL" clId="{231A012B-E5D3-48FF-BF65-F96AAB7C214D}" dt="2022-06-19T16:39:07.968" v="20837" actId="22"/>
        <pc:sldMkLst>
          <pc:docMk/>
          <pc:sldMk cId="552167709" sldId="2147470809"/>
        </pc:sldMkLst>
        <pc:picChg chg="add">
          <ac:chgData name="Johannes Kebeck" userId="0c857e19-814e-413a-8ace-07497d6bfeef" providerId="ADAL" clId="{231A012B-E5D3-48FF-BF65-F96AAB7C214D}" dt="2022-06-19T16:39:07.968" v="20837" actId="22"/>
          <ac:picMkLst>
            <pc:docMk/>
            <pc:sldMk cId="552167709" sldId="2147470809"/>
            <ac:picMk id="4" creationId="{520A5880-B50A-62BD-3EC6-78A0716193D4}"/>
          </ac:picMkLst>
        </pc:picChg>
      </pc:sldChg>
      <pc:sldChg chg="addSp new mod">
        <pc:chgData name="Johannes Kebeck" userId="0c857e19-814e-413a-8ace-07497d6bfeef" providerId="ADAL" clId="{231A012B-E5D3-48FF-BF65-F96AAB7C214D}" dt="2022-06-19T16:42:02.820" v="20839" actId="22"/>
        <pc:sldMkLst>
          <pc:docMk/>
          <pc:sldMk cId="623168293" sldId="2147470810"/>
        </pc:sldMkLst>
        <pc:picChg chg="add">
          <ac:chgData name="Johannes Kebeck" userId="0c857e19-814e-413a-8ace-07497d6bfeef" providerId="ADAL" clId="{231A012B-E5D3-48FF-BF65-F96AAB7C214D}" dt="2022-06-19T16:42:02.820" v="20839" actId="22"/>
          <ac:picMkLst>
            <pc:docMk/>
            <pc:sldMk cId="623168293" sldId="2147470810"/>
            <ac:picMk id="4" creationId="{39E147FA-434C-F93E-09D4-92AA54D8B184}"/>
          </ac:picMkLst>
        </pc:picChg>
      </pc:sldChg>
      <pc:sldChg chg="addSp new mod">
        <pc:chgData name="Johannes Kebeck" userId="0c857e19-814e-413a-8ace-07497d6bfeef" providerId="ADAL" clId="{231A012B-E5D3-48FF-BF65-F96AAB7C214D}" dt="2022-06-19T16:42:52.087" v="20841" actId="22"/>
        <pc:sldMkLst>
          <pc:docMk/>
          <pc:sldMk cId="496192088" sldId="2147470811"/>
        </pc:sldMkLst>
        <pc:picChg chg="add">
          <ac:chgData name="Johannes Kebeck" userId="0c857e19-814e-413a-8ace-07497d6bfeef" providerId="ADAL" clId="{231A012B-E5D3-48FF-BF65-F96AAB7C214D}" dt="2022-06-19T16:42:52.087" v="20841" actId="22"/>
          <ac:picMkLst>
            <pc:docMk/>
            <pc:sldMk cId="496192088" sldId="2147470811"/>
            <ac:picMk id="4" creationId="{9722B521-3499-E4EF-E58C-B20305F102CC}"/>
          </ac:picMkLst>
        </pc:picChg>
      </pc:sldChg>
      <pc:sldChg chg="addSp new mod">
        <pc:chgData name="Johannes Kebeck" userId="0c857e19-814e-413a-8ace-07497d6bfeef" providerId="ADAL" clId="{231A012B-E5D3-48FF-BF65-F96AAB7C214D}" dt="2022-06-19T16:43:17.978" v="20843" actId="22"/>
        <pc:sldMkLst>
          <pc:docMk/>
          <pc:sldMk cId="4154845774" sldId="2147470812"/>
        </pc:sldMkLst>
        <pc:picChg chg="add">
          <ac:chgData name="Johannes Kebeck" userId="0c857e19-814e-413a-8ace-07497d6bfeef" providerId="ADAL" clId="{231A012B-E5D3-48FF-BF65-F96AAB7C214D}" dt="2022-06-19T16:43:17.978" v="20843" actId="22"/>
          <ac:picMkLst>
            <pc:docMk/>
            <pc:sldMk cId="4154845774" sldId="2147470812"/>
            <ac:picMk id="4" creationId="{2EB0236A-56E7-B270-61E5-A7DD9ED78612}"/>
          </ac:picMkLst>
        </pc:picChg>
      </pc:sldChg>
      <pc:sldChg chg="addSp new mod">
        <pc:chgData name="Johannes Kebeck" userId="0c857e19-814e-413a-8ace-07497d6bfeef" providerId="ADAL" clId="{231A012B-E5D3-48FF-BF65-F96AAB7C214D}" dt="2022-06-19T16:43:36.141" v="20845" actId="22"/>
        <pc:sldMkLst>
          <pc:docMk/>
          <pc:sldMk cId="2223988525" sldId="2147470813"/>
        </pc:sldMkLst>
        <pc:picChg chg="add">
          <ac:chgData name="Johannes Kebeck" userId="0c857e19-814e-413a-8ace-07497d6bfeef" providerId="ADAL" clId="{231A012B-E5D3-48FF-BF65-F96AAB7C214D}" dt="2022-06-19T16:43:36.141" v="20845" actId="22"/>
          <ac:picMkLst>
            <pc:docMk/>
            <pc:sldMk cId="2223988525" sldId="2147470813"/>
            <ac:picMk id="4" creationId="{56027394-276D-2544-7974-F3D763210718}"/>
          </ac:picMkLst>
        </pc:picChg>
      </pc:sldChg>
      <pc:sldChg chg="addSp new mod">
        <pc:chgData name="Johannes Kebeck" userId="0c857e19-814e-413a-8ace-07497d6bfeef" providerId="ADAL" clId="{231A012B-E5D3-48FF-BF65-F96AAB7C214D}" dt="2022-06-19T16:44:03.215" v="20847" actId="22"/>
        <pc:sldMkLst>
          <pc:docMk/>
          <pc:sldMk cId="3740999709" sldId="2147470814"/>
        </pc:sldMkLst>
        <pc:picChg chg="add">
          <ac:chgData name="Johannes Kebeck" userId="0c857e19-814e-413a-8ace-07497d6bfeef" providerId="ADAL" clId="{231A012B-E5D3-48FF-BF65-F96AAB7C214D}" dt="2022-06-19T16:44:03.215" v="20847" actId="22"/>
          <ac:picMkLst>
            <pc:docMk/>
            <pc:sldMk cId="3740999709" sldId="2147470814"/>
            <ac:picMk id="4" creationId="{6EF17860-251A-A49A-6B07-97585E5DBBF2}"/>
          </ac:picMkLst>
        </pc:picChg>
      </pc:sldChg>
      <pc:sldChg chg="addSp new mod">
        <pc:chgData name="Johannes Kebeck" userId="0c857e19-814e-413a-8ace-07497d6bfeef" providerId="ADAL" clId="{231A012B-E5D3-48FF-BF65-F96AAB7C214D}" dt="2022-06-19T16:44:12.844" v="20849" actId="22"/>
        <pc:sldMkLst>
          <pc:docMk/>
          <pc:sldMk cId="3150840543" sldId="2147470815"/>
        </pc:sldMkLst>
        <pc:picChg chg="add">
          <ac:chgData name="Johannes Kebeck" userId="0c857e19-814e-413a-8ace-07497d6bfeef" providerId="ADAL" clId="{231A012B-E5D3-48FF-BF65-F96AAB7C214D}" dt="2022-06-19T16:44:12.844" v="20849" actId="22"/>
          <ac:picMkLst>
            <pc:docMk/>
            <pc:sldMk cId="3150840543" sldId="2147470815"/>
            <ac:picMk id="4" creationId="{F0553FE2-6987-6BBD-A8D2-CE87FDA58ABB}"/>
          </ac:picMkLst>
        </pc:picChg>
      </pc:sldChg>
      <pc:sldChg chg="addSp new mod">
        <pc:chgData name="Johannes Kebeck" userId="0c857e19-814e-413a-8ace-07497d6bfeef" providerId="ADAL" clId="{231A012B-E5D3-48FF-BF65-F96AAB7C214D}" dt="2022-06-19T16:46:47.580" v="20851" actId="22"/>
        <pc:sldMkLst>
          <pc:docMk/>
          <pc:sldMk cId="2994735611" sldId="2147470816"/>
        </pc:sldMkLst>
        <pc:picChg chg="add">
          <ac:chgData name="Johannes Kebeck" userId="0c857e19-814e-413a-8ace-07497d6bfeef" providerId="ADAL" clId="{231A012B-E5D3-48FF-BF65-F96AAB7C214D}" dt="2022-06-19T16:46:47.580" v="20851" actId="22"/>
          <ac:picMkLst>
            <pc:docMk/>
            <pc:sldMk cId="2994735611" sldId="2147470816"/>
            <ac:picMk id="4" creationId="{0AAE8B44-DC3D-7BA3-DF56-11F4A8359475}"/>
          </ac:picMkLst>
        </pc:picChg>
      </pc:sldChg>
      <pc:sldChg chg="addSp new mod">
        <pc:chgData name="Johannes Kebeck" userId="0c857e19-814e-413a-8ace-07497d6bfeef" providerId="ADAL" clId="{231A012B-E5D3-48FF-BF65-F96AAB7C214D}" dt="2022-06-19T16:48:13.519" v="20853" actId="22"/>
        <pc:sldMkLst>
          <pc:docMk/>
          <pc:sldMk cId="1319067295" sldId="2147470817"/>
        </pc:sldMkLst>
        <pc:picChg chg="add">
          <ac:chgData name="Johannes Kebeck" userId="0c857e19-814e-413a-8ace-07497d6bfeef" providerId="ADAL" clId="{231A012B-E5D3-48FF-BF65-F96AAB7C214D}" dt="2022-06-19T16:48:13.519" v="20853" actId="22"/>
          <ac:picMkLst>
            <pc:docMk/>
            <pc:sldMk cId="1319067295" sldId="2147470817"/>
            <ac:picMk id="4" creationId="{518B7B2C-E7F0-D5F1-D01A-75CA7BDC77B5}"/>
          </ac:picMkLst>
        </pc:picChg>
      </pc:sldChg>
      <pc:sldChg chg="addSp new mod">
        <pc:chgData name="Johannes Kebeck" userId="0c857e19-814e-413a-8ace-07497d6bfeef" providerId="ADAL" clId="{231A012B-E5D3-48FF-BF65-F96AAB7C214D}" dt="2022-06-19T16:53:26.356" v="20855" actId="22"/>
        <pc:sldMkLst>
          <pc:docMk/>
          <pc:sldMk cId="2770762510" sldId="2147470818"/>
        </pc:sldMkLst>
        <pc:picChg chg="add">
          <ac:chgData name="Johannes Kebeck" userId="0c857e19-814e-413a-8ace-07497d6bfeef" providerId="ADAL" clId="{231A012B-E5D3-48FF-BF65-F96AAB7C214D}" dt="2022-06-19T16:53:26.356" v="20855" actId="22"/>
          <ac:picMkLst>
            <pc:docMk/>
            <pc:sldMk cId="2770762510" sldId="2147470818"/>
            <ac:picMk id="4" creationId="{BCED11DD-F88A-0E99-F233-621DF09FA10F}"/>
          </ac:picMkLst>
        </pc:picChg>
      </pc:sldChg>
      <pc:sldChg chg="addSp new mod">
        <pc:chgData name="Johannes Kebeck" userId="0c857e19-814e-413a-8ace-07497d6bfeef" providerId="ADAL" clId="{231A012B-E5D3-48FF-BF65-F96AAB7C214D}" dt="2022-06-19T16:54:07.596" v="20857" actId="22"/>
        <pc:sldMkLst>
          <pc:docMk/>
          <pc:sldMk cId="1781067873" sldId="2147470819"/>
        </pc:sldMkLst>
        <pc:picChg chg="add">
          <ac:chgData name="Johannes Kebeck" userId="0c857e19-814e-413a-8ace-07497d6bfeef" providerId="ADAL" clId="{231A012B-E5D3-48FF-BF65-F96AAB7C214D}" dt="2022-06-19T16:54:07.596" v="20857" actId="22"/>
          <ac:picMkLst>
            <pc:docMk/>
            <pc:sldMk cId="1781067873" sldId="2147470819"/>
            <ac:picMk id="4" creationId="{1638B091-C0BD-B72E-AD2A-AD62DB515902}"/>
          </ac:picMkLst>
        </pc:picChg>
      </pc:sldChg>
      <pc:sldChg chg="addSp delSp new mod">
        <pc:chgData name="Johannes Kebeck" userId="0c857e19-814e-413a-8ace-07497d6bfeef" providerId="ADAL" clId="{231A012B-E5D3-48FF-BF65-F96AAB7C214D}" dt="2022-06-19T16:54:23.456" v="20861" actId="22"/>
        <pc:sldMkLst>
          <pc:docMk/>
          <pc:sldMk cId="3878347557" sldId="2147470820"/>
        </pc:sldMkLst>
        <pc:picChg chg="add del">
          <ac:chgData name="Johannes Kebeck" userId="0c857e19-814e-413a-8ace-07497d6bfeef" providerId="ADAL" clId="{231A012B-E5D3-48FF-BF65-F96AAB7C214D}" dt="2022-06-19T16:54:18.754" v="20860" actId="478"/>
          <ac:picMkLst>
            <pc:docMk/>
            <pc:sldMk cId="3878347557" sldId="2147470820"/>
            <ac:picMk id="4" creationId="{91348D9F-B20B-2223-F2F5-0F8A948AA374}"/>
          </ac:picMkLst>
        </pc:picChg>
        <pc:picChg chg="add">
          <ac:chgData name="Johannes Kebeck" userId="0c857e19-814e-413a-8ace-07497d6bfeef" providerId="ADAL" clId="{231A012B-E5D3-48FF-BF65-F96AAB7C214D}" dt="2022-06-19T16:54:23.456" v="20861" actId="22"/>
          <ac:picMkLst>
            <pc:docMk/>
            <pc:sldMk cId="3878347557" sldId="2147470820"/>
            <ac:picMk id="6" creationId="{C38DB3F0-F390-CD29-8FE7-A1EBB72FDD04}"/>
          </ac:picMkLst>
        </pc:picChg>
      </pc:sldChg>
      <pc:sldChg chg="addSp new mod">
        <pc:chgData name="Johannes Kebeck" userId="0c857e19-814e-413a-8ace-07497d6bfeef" providerId="ADAL" clId="{231A012B-E5D3-48FF-BF65-F96AAB7C214D}" dt="2022-06-19T16:55:32.855" v="20863" actId="22"/>
        <pc:sldMkLst>
          <pc:docMk/>
          <pc:sldMk cId="1589711743" sldId="2147470821"/>
        </pc:sldMkLst>
        <pc:picChg chg="add">
          <ac:chgData name="Johannes Kebeck" userId="0c857e19-814e-413a-8ace-07497d6bfeef" providerId="ADAL" clId="{231A012B-E5D3-48FF-BF65-F96AAB7C214D}" dt="2022-06-19T16:55:32.855" v="20863" actId="22"/>
          <ac:picMkLst>
            <pc:docMk/>
            <pc:sldMk cId="1589711743" sldId="2147470821"/>
            <ac:picMk id="4" creationId="{75D422BE-980A-E56D-2925-1A79A0E1B750}"/>
          </ac:picMkLst>
        </pc:picChg>
      </pc:sldChg>
      <pc:sldChg chg="addSp new mod">
        <pc:chgData name="Johannes Kebeck" userId="0c857e19-814e-413a-8ace-07497d6bfeef" providerId="ADAL" clId="{231A012B-E5D3-48FF-BF65-F96AAB7C214D}" dt="2022-06-19T16:56:21.551" v="20865" actId="22"/>
        <pc:sldMkLst>
          <pc:docMk/>
          <pc:sldMk cId="3395840114" sldId="2147470822"/>
        </pc:sldMkLst>
        <pc:picChg chg="add">
          <ac:chgData name="Johannes Kebeck" userId="0c857e19-814e-413a-8ace-07497d6bfeef" providerId="ADAL" clId="{231A012B-E5D3-48FF-BF65-F96AAB7C214D}" dt="2022-06-19T16:56:21.551" v="20865" actId="22"/>
          <ac:picMkLst>
            <pc:docMk/>
            <pc:sldMk cId="3395840114" sldId="2147470822"/>
            <ac:picMk id="4" creationId="{3811CAB4-BACC-5B7F-9ACF-1D17FD0A3147}"/>
          </ac:picMkLst>
        </pc:picChg>
      </pc:sldChg>
      <pc:sldChg chg="addSp new mod">
        <pc:chgData name="Johannes Kebeck" userId="0c857e19-814e-413a-8ace-07497d6bfeef" providerId="ADAL" clId="{231A012B-E5D3-48FF-BF65-F96AAB7C214D}" dt="2022-06-19T17:03:56.639" v="20867" actId="22"/>
        <pc:sldMkLst>
          <pc:docMk/>
          <pc:sldMk cId="1769357916" sldId="2147470823"/>
        </pc:sldMkLst>
        <pc:picChg chg="add">
          <ac:chgData name="Johannes Kebeck" userId="0c857e19-814e-413a-8ace-07497d6bfeef" providerId="ADAL" clId="{231A012B-E5D3-48FF-BF65-F96AAB7C214D}" dt="2022-06-19T17:03:56.639" v="20867" actId="22"/>
          <ac:picMkLst>
            <pc:docMk/>
            <pc:sldMk cId="1769357916" sldId="2147470823"/>
            <ac:picMk id="4" creationId="{A16E01BE-0F96-760F-0DC9-D4B549767194}"/>
          </ac:picMkLst>
        </pc:picChg>
      </pc:sldChg>
      <pc:sldChg chg="addSp new mod">
        <pc:chgData name="Johannes Kebeck" userId="0c857e19-814e-413a-8ace-07497d6bfeef" providerId="ADAL" clId="{231A012B-E5D3-48FF-BF65-F96AAB7C214D}" dt="2022-06-19T17:04:06.605" v="20869" actId="22"/>
        <pc:sldMkLst>
          <pc:docMk/>
          <pc:sldMk cId="3164248389" sldId="2147470824"/>
        </pc:sldMkLst>
        <pc:picChg chg="add">
          <ac:chgData name="Johannes Kebeck" userId="0c857e19-814e-413a-8ace-07497d6bfeef" providerId="ADAL" clId="{231A012B-E5D3-48FF-BF65-F96AAB7C214D}" dt="2022-06-19T17:04:06.605" v="20869" actId="22"/>
          <ac:picMkLst>
            <pc:docMk/>
            <pc:sldMk cId="3164248389" sldId="2147470824"/>
            <ac:picMk id="4" creationId="{97451FF2-E8F1-972E-DB67-E2656969C8F6}"/>
          </ac:picMkLst>
        </pc:picChg>
      </pc:sldChg>
      <pc:sldChg chg="addSp new mod">
        <pc:chgData name="Johannes Kebeck" userId="0c857e19-814e-413a-8ace-07497d6bfeef" providerId="ADAL" clId="{231A012B-E5D3-48FF-BF65-F96AAB7C214D}" dt="2022-06-19T17:07:18.865" v="20871" actId="22"/>
        <pc:sldMkLst>
          <pc:docMk/>
          <pc:sldMk cId="1927418089" sldId="2147470825"/>
        </pc:sldMkLst>
        <pc:picChg chg="add">
          <ac:chgData name="Johannes Kebeck" userId="0c857e19-814e-413a-8ace-07497d6bfeef" providerId="ADAL" clId="{231A012B-E5D3-48FF-BF65-F96AAB7C214D}" dt="2022-06-19T17:07:18.865" v="20871" actId="22"/>
          <ac:picMkLst>
            <pc:docMk/>
            <pc:sldMk cId="1927418089" sldId="2147470825"/>
            <ac:picMk id="4" creationId="{2DACA85C-BFE8-C6A5-DBEE-2EC8F57F81C8}"/>
          </ac:picMkLst>
        </pc:picChg>
      </pc:sldChg>
      <pc:sldChg chg="addSp modSp new mod">
        <pc:chgData name="Johannes Kebeck" userId="0c857e19-814e-413a-8ace-07497d6bfeef" providerId="ADAL" clId="{231A012B-E5D3-48FF-BF65-F96AAB7C214D}" dt="2022-06-19T17:23:43.415" v="20881" actId="1076"/>
        <pc:sldMkLst>
          <pc:docMk/>
          <pc:sldMk cId="4140519558" sldId="2147470826"/>
        </pc:sldMkLst>
        <pc:picChg chg="add">
          <ac:chgData name="Johannes Kebeck" userId="0c857e19-814e-413a-8ace-07497d6bfeef" providerId="ADAL" clId="{231A012B-E5D3-48FF-BF65-F96AAB7C214D}" dt="2022-06-19T17:08:39.445" v="20873" actId="22"/>
          <ac:picMkLst>
            <pc:docMk/>
            <pc:sldMk cId="4140519558" sldId="2147470826"/>
            <ac:picMk id="4" creationId="{3D86F711-19F3-30B0-1390-DEA39AC854F5}"/>
          </ac:picMkLst>
        </pc:picChg>
        <pc:picChg chg="add mod">
          <ac:chgData name="Johannes Kebeck" userId="0c857e19-814e-413a-8ace-07497d6bfeef" providerId="ADAL" clId="{231A012B-E5D3-48FF-BF65-F96AAB7C214D}" dt="2022-06-19T17:23:43.415" v="20881" actId="1076"/>
          <ac:picMkLst>
            <pc:docMk/>
            <pc:sldMk cId="4140519558" sldId="2147470826"/>
            <ac:picMk id="6" creationId="{6FADFFB1-E67E-1BBC-2FE9-C1D09ED48128}"/>
          </ac:picMkLst>
        </pc:picChg>
      </pc:sldChg>
      <pc:sldChg chg="addSp modSp new mod">
        <pc:chgData name="Johannes Kebeck" userId="0c857e19-814e-413a-8ace-07497d6bfeef" providerId="ADAL" clId="{231A012B-E5D3-48FF-BF65-F96AAB7C214D}" dt="2022-06-19T17:24:02.059" v="20886" actId="1076"/>
        <pc:sldMkLst>
          <pc:docMk/>
          <pc:sldMk cId="3648397310" sldId="2147470827"/>
        </pc:sldMkLst>
        <pc:picChg chg="add">
          <ac:chgData name="Johannes Kebeck" userId="0c857e19-814e-413a-8ace-07497d6bfeef" providerId="ADAL" clId="{231A012B-E5D3-48FF-BF65-F96AAB7C214D}" dt="2022-06-19T17:14:20.308" v="20875" actId="22"/>
          <ac:picMkLst>
            <pc:docMk/>
            <pc:sldMk cId="3648397310" sldId="2147470827"/>
            <ac:picMk id="4" creationId="{65DABAAD-54CA-DF81-F925-480889BBA969}"/>
          </ac:picMkLst>
        </pc:picChg>
        <pc:picChg chg="add mod">
          <ac:chgData name="Johannes Kebeck" userId="0c857e19-814e-413a-8ace-07497d6bfeef" providerId="ADAL" clId="{231A012B-E5D3-48FF-BF65-F96AAB7C214D}" dt="2022-06-19T17:24:02.059" v="20886" actId="1076"/>
          <ac:picMkLst>
            <pc:docMk/>
            <pc:sldMk cId="3648397310" sldId="2147470827"/>
            <ac:picMk id="6" creationId="{E57A3AC5-83BD-4799-F702-1178B9A063D7}"/>
          </ac:picMkLst>
        </pc:picChg>
      </pc:sldChg>
      <pc:sldMasterChg chg="delSp modSp mod modSldLayout">
        <pc:chgData name="Johannes Kebeck" userId="0c857e19-814e-413a-8ace-07497d6bfeef" providerId="ADAL" clId="{231A012B-E5D3-48FF-BF65-F96AAB7C214D}" dt="2022-06-15T13:15:40.307" v="4226" actId="167"/>
        <pc:sldMasterMkLst>
          <pc:docMk/>
          <pc:sldMasterMk cId="2770257551" sldId="2147483763"/>
        </pc:sldMasterMkLst>
        <pc:picChg chg="del">
          <ac:chgData name="Johannes Kebeck" userId="0c857e19-814e-413a-8ace-07497d6bfeef" providerId="ADAL" clId="{231A012B-E5D3-48FF-BF65-F96AAB7C214D}" dt="2022-06-13T21:54:10.071" v="151" actId="478"/>
          <ac:picMkLst>
            <pc:docMk/>
            <pc:sldMasterMk cId="2770257551" sldId="2147483763"/>
            <ac:picMk id="7" creationId="{00000000-0000-0000-0000-000000000000}"/>
          </ac:picMkLst>
        </pc:picChg>
        <pc:sldLayoutChg chg="addSp delSp modSp mod">
          <pc:chgData name="Johannes Kebeck" userId="0c857e19-814e-413a-8ace-07497d6bfeef" providerId="ADAL" clId="{231A012B-E5D3-48FF-BF65-F96AAB7C214D}" dt="2022-06-15T13:15:40.307" v="4226" actId="167"/>
          <pc:sldLayoutMkLst>
            <pc:docMk/>
            <pc:sldMasterMk cId="2770257551" sldId="2147483763"/>
            <pc:sldLayoutMk cId="4031321437" sldId="2147483898"/>
          </pc:sldLayoutMkLst>
          <pc:picChg chg="add mod ord modCrop">
            <ac:chgData name="Johannes Kebeck" userId="0c857e19-814e-413a-8ace-07497d6bfeef" providerId="ADAL" clId="{231A012B-E5D3-48FF-BF65-F96AAB7C214D}" dt="2022-06-15T13:15:40.307" v="4226" actId="167"/>
            <ac:picMkLst>
              <pc:docMk/>
              <pc:sldMasterMk cId="2770257551" sldId="2147483763"/>
              <pc:sldLayoutMk cId="4031321437" sldId="2147483898"/>
              <ac:picMk id="3" creationId="{753C2113-7B30-68CF-BB41-C8A8CAF78AEC}"/>
            </ac:picMkLst>
          </pc:picChg>
          <pc:picChg chg="add del mod">
            <ac:chgData name="Johannes Kebeck" userId="0c857e19-814e-413a-8ace-07497d6bfeef" providerId="ADAL" clId="{231A012B-E5D3-48FF-BF65-F96AAB7C214D}" dt="2022-06-15T13:15:01.010" v="4220" actId="478"/>
            <ac:picMkLst>
              <pc:docMk/>
              <pc:sldMasterMk cId="2770257551" sldId="2147483763"/>
              <pc:sldLayoutMk cId="4031321437" sldId="2147483898"/>
              <ac:picMk id="4" creationId="{E7932F74-EA54-C122-DB9D-2DC3E005A72B}"/>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9FD27DC-7D90-2F46-AE8E-13AFF38F94AD}"/>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3EF558-A1B5-7B48-B6C5-80E9BB28D0FB}"/>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920E0ED5-814B-AE4C-80C8-4BE6D4159076}" type="datetimeFigureOut">
              <a:rPr lang="en-US" smtClean="0"/>
              <a:t>8/8/2022</a:t>
            </a:fld>
            <a:endParaRPr lang="en-US"/>
          </a:p>
        </p:txBody>
      </p:sp>
      <p:sp>
        <p:nvSpPr>
          <p:cNvPr id="4" name="Footer Placeholder 3">
            <a:extLst>
              <a:ext uri="{FF2B5EF4-FFF2-40B4-BE49-F238E27FC236}">
                <a16:creationId xmlns:a16="http://schemas.microsoft.com/office/drawing/2014/main" id="{286EDC01-4997-A44E-8742-DCE805E8BD99}"/>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31DA4D-062C-1249-B5E7-FA8AE71DA01E}"/>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FFBDC1A-A793-B241-8EB4-7F8DCB6C221B}" type="slidenum">
              <a:rPr lang="en-US" smtClean="0"/>
              <a:t>‹#›</a:t>
            </a:fld>
            <a:endParaRPr lang="en-US"/>
          </a:p>
        </p:txBody>
      </p:sp>
    </p:spTree>
    <p:extLst>
      <p:ext uri="{BB962C8B-B14F-4D97-AF65-F5344CB8AC3E}">
        <p14:creationId xmlns:p14="http://schemas.microsoft.com/office/powerpoint/2010/main" val="2923273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909926-7C76-41FA-A2A4-5EAF7D9DE2E6}" type="datetimeFigureOut">
              <a:rPr lang="en-US" smtClean="0"/>
              <a:t>8/8/2022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64D33E9-DADA-46F5-8619-FFA5A134F7DF}" type="slidenum">
              <a:rPr lang="en-US" smtClean="0"/>
              <a:t>‹#›</a:t>
            </a:fld>
            <a:endParaRPr lang="en-US"/>
          </a:p>
        </p:txBody>
      </p:sp>
    </p:spTree>
    <p:extLst>
      <p:ext uri="{BB962C8B-B14F-4D97-AF65-F5344CB8AC3E}">
        <p14:creationId xmlns:p14="http://schemas.microsoft.com/office/powerpoint/2010/main" val="138240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98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https://docs.microsoft.com/en-us/azure/azure-web-pubsub/tutorial-serverless-notification?tabs=javascript</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09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823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335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774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Azure Maps Web PubSub</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"shortcut icon"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"https://donkeyiotfuncstg.blob.core.windows.net/public/favicon.ico"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charset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http-</a:t>
            </a:r>
            <a:r>
              <a:rPr lang="en-US" b="0" dirty="0" err="1">
                <a:solidFill>
                  <a:srgbClr val="9CDCFE"/>
                </a:solidFill>
                <a:effectLst/>
                <a:latin typeface="Consolas" panose="020B0609020204030204" pitchFamily="49" charset="0"/>
              </a:rPr>
              <a:t>equiv</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err="1">
                <a:solidFill>
                  <a:srgbClr val="CE9178"/>
                </a:solidFill>
                <a:effectLst/>
                <a:latin typeface="Consolas" panose="020B0609020204030204" pitchFamily="49" charset="0"/>
              </a:rPr>
              <a:t>ua</a:t>
            </a:r>
            <a:r>
              <a:rPr lang="en-US" b="0" dirty="0">
                <a:solidFill>
                  <a:srgbClr val="CE9178"/>
                </a:solidFill>
                <a:effectLst/>
                <a:latin typeface="Consolas" panose="020B0609020204030204" pitchFamily="49" charset="0"/>
              </a:rPr>
              <a:t>-compatible"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"IE=Edge"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"viewport"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"width=device-width, initial-scale=1, shrink-to-fit=no"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&lt;!-- Load the JavaScript and CSS files for the Azure Maps Web SDK. --&gt;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"https://atlas.microsoft.com/</a:t>
            </a:r>
            <a:r>
              <a:rPr lang="en-US" b="0" dirty="0" err="1">
                <a:solidFill>
                  <a:srgbClr val="CE9178"/>
                </a:solidFill>
                <a:effectLst/>
                <a:latin typeface="Consolas" panose="020B0609020204030204" pitchFamily="49" charset="0"/>
              </a:rPr>
              <a:t>sdk</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javascript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mapcontrol</a:t>
            </a:r>
            <a:r>
              <a:rPr lang="en-US" b="0" dirty="0">
                <a:solidFill>
                  <a:srgbClr val="CE9178"/>
                </a:solidFill>
                <a:effectLst/>
                <a:latin typeface="Consolas" panose="020B0609020204030204" pitchFamily="49" charset="0"/>
              </a:rPr>
              <a:t>/2/atlas.min.css"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err="1">
                <a:solidFill>
                  <a:srgbClr val="CE9178"/>
                </a:solidFill>
                <a:effectLst/>
                <a:latin typeface="Consolas" panose="020B0609020204030204" pitchFamily="49" charset="0"/>
              </a:rPr>
              <a:t>css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"https://atlas.microsoft.com/</a:t>
            </a:r>
            <a:r>
              <a:rPr lang="en-US" b="0" dirty="0" err="1">
                <a:solidFill>
                  <a:srgbClr val="CE9178"/>
                </a:solidFill>
                <a:effectLst/>
                <a:latin typeface="Consolas" panose="020B0609020204030204" pitchFamily="49" charset="0"/>
              </a:rPr>
              <a:t>sdk</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javascript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mapcontrol</a:t>
            </a:r>
            <a:r>
              <a:rPr lang="en-US" b="0" dirty="0">
                <a:solidFill>
                  <a:srgbClr val="CE9178"/>
                </a:solidFill>
                <a:effectLst/>
                <a:latin typeface="Consolas" panose="020B0609020204030204" pitchFamily="49" charset="0"/>
              </a:rPr>
              <a:t>/2/atlas.min.js"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&lt;!-- Load the JavaScript and CSS files that has our custom control. --&gt;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"https://donkeyiotfuncstg.blob.core.windows.net/public/azure-maps-layer-legend.min.css"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err="1">
                <a:solidFill>
                  <a:srgbClr val="CE9178"/>
                </a:solidFill>
                <a:effectLst/>
                <a:latin typeface="Consolas" panose="020B0609020204030204" pitchFamily="49" charset="0"/>
              </a:rPr>
              <a:t>css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"https://donkeyiotfuncstg.blob.core.windows.net/public/azure-maps-layer-legend.min.js"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html</a:t>
            </a: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body</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#myMap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100vh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100vw</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td</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font-family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Arial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controlContainer</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absolute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top</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left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transform</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translateX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#fff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navText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#fff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box-shadow</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solid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grey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border-radius</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black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font-family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Arial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font-weight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bold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text-align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text-decoration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line-height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navButton</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#fff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box-shadow</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rgb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1px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solid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grey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border-radius</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width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black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font-weight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bold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text-align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text-decoration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line-height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display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inline-block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cursor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pointer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navButton:hover</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deepskyblue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onload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InitMap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myMap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controlContainer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table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Enter Device 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navText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txtDevice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navButton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findDevice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"Find Device"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Find Device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navButton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loadHistory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"Load History"</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Load History</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table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Begin Edits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mapKey</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‘YOUR_AZURE_MAPS_KEY'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urlHistory</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'https://donkeyiotfuncstg.blob.core.windows.net/public/</a:t>
            </a:r>
            <a:r>
              <a:rPr lang="en-US" b="0" dirty="0" err="1">
                <a:solidFill>
                  <a:srgbClr val="CE9178"/>
                </a:solidFill>
                <a:effectLst/>
                <a:latin typeface="Consolas" panose="020B0609020204030204" pitchFamily="49" charset="0"/>
              </a:rPr>
              <a:t>lochistory.json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End Edits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popup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dsHeatmap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source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DataSource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lHeatmap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dsLastLoc</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source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DataSource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lLastLoc</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InitMap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Map</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myMap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center: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zoom:</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language: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-US'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renderWorldCopies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showBuildingModels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showLogo</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showFeedbackLink</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grayscale_dark</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authOptions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authType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subscriptionKey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subscriptionKey</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mapKey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//Wait until the map resources are ready.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events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'ready'</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map navigation and style controls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ZoomControl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CompassControl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PitchControl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StyleControl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mapStyles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"road"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grayscale_light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grayscale_dark</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"night"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"satellite"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satellite_road_labels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"top-right"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the layer control.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layerControl</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LayerControl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layout of the control (accordion, list or carousel)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layout: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'list'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Set dynamic layer group settings.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dynamicLayerGroup</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groupTitle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'Layers'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layout: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'checkbox'</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layerGroups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layout: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groupTitle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 Intensity'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layers: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items: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rangeValue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step:</a:t>
            </a:r>
            <a:r>
              <a:rPr lang="en-US" b="0" dirty="0">
                <a:solidFill>
                  <a:srgbClr val="B5CEA8"/>
                </a:solidFill>
                <a:effectLst/>
                <a:latin typeface="Consolas" panose="020B0609020204030204" pitchFamily="49" charset="0"/>
              </a:rPr>
              <a:t>0.02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intensity: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rangeValue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updateOnInput</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layout: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groupTitle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 Radius'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layers: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items: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rangeValue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step:</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radius: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rangeValue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updateOnInput</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the layer control to the map.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controls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layerControl</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'top-left'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 Heatmap </a:t>
            </a:r>
            <a:r>
              <a:rPr lang="en-US" b="0" dirty="0" err="1">
                <a:solidFill>
                  <a:srgbClr val="6A9955"/>
                </a:solidFill>
                <a:effectLst/>
                <a:latin typeface="Consolas" panose="020B0609020204030204" pitchFamily="49" charset="0"/>
              </a:rPr>
              <a:t>datasource</a:t>
            </a:r>
            <a:r>
              <a:rPr lang="en-US" b="0" dirty="0">
                <a:solidFill>
                  <a:srgbClr val="6A9955"/>
                </a:solidFill>
                <a:effectLst/>
                <a:latin typeface="Consolas" panose="020B0609020204030204" pitchFamily="49" charset="0"/>
              </a:rPr>
              <a:t> and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sources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dsHeatmap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lHeatmap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HeatMapLayer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dsHeatmap</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'Heatmap'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radius:</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opacity:</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0.8</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lHeatmap</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 Bubble </a:t>
            </a:r>
            <a:r>
              <a:rPr lang="en-US" b="0" dirty="0" err="1">
                <a:solidFill>
                  <a:srgbClr val="6A9955"/>
                </a:solidFill>
                <a:effectLst/>
                <a:latin typeface="Consolas" panose="020B0609020204030204" pitchFamily="49" charset="0"/>
              </a:rPr>
              <a:t>datasource</a:t>
            </a:r>
            <a:r>
              <a:rPr lang="en-US" b="0" dirty="0">
                <a:solidFill>
                  <a:srgbClr val="6A9955"/>
                </a:solidFill>
                <a:effectLst/>
                <a:latin typeface="Consolas" panose="020B0609020204030204" pitchFamily="49" charset="0"/>
              </a:rPr>
              <a:t> and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sources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dsLastLoc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lLastLoc</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BubbleLayer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dsLastLoc</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'Last Location'</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radius:</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strokeColor</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"#4288f7"</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strokeWidth</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"#4288f7"</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visible: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lLastLoc</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popup but leave it closed so we can update it and display it later.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popup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Popup</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 click event to the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events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'click'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lLastLoc</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showPopup</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an Image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ImageLayer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url: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'https://donkeyiotfuncstg.blob.core.windows.net/public/Zoo_Map.png'</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coordinates: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122.354820874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47.672017926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//Top Left Corner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122.347396551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47.672017926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//Top Right Corner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122.347396551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47.664543535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//Bottom Right Corner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122.354820874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47.664543535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//Bottom Left Corner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minZoom</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maxZoom</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visible: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'Image Layer'</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a tile layer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layer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TileLayer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tileUrl</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'https://donkeyiotfuncstg.blob.core.windows.net/public/</a:t>
            </a:r>
            <a:r>
              <a:rPr lang="en-US" b="0" dirty="0" err="1">
                <a:solidFill>
                  <a:srgbClr val="CE9178"/>
                </a:solidFill>
                <a:effectLst/>
                <a:latin typeface="Consolas" panose="020B0609020204030204" pitchFamily="49" charset="0"/>
              </a:rPr>
              <a:t>Woodland_Park_Zoo</a:t>
            </a:r>
            <a:r>
              <a:rPr lang="en-US" b="0" dirty="0">
                <a:solidFill>
                  <a:srgbClr val="CE9178"/>
                </a:solidFill>
                <a:effectLst/>
                <a:latin typeface="Consolas" panose="020B0609020204030204" pitchFamily="49" charset="0"/>
              </a:rPr>
              <a:t>/{z}/{x}/{y}.</a:t>
            </a:r>
            <a:r>
              <a:rPr lang="en-US" b="0" dirty="0" err="1">
                <a:solidFill>
                  <a:srgbClr val="CE9178"/>
                </a:solidFill>
                <a:effectLst/>
                <a:latin typeface="Consolas" panose="020B0609020204030204" pitchFamily="49" charset="0"/>
              </a:rPr>
              <a:t>png</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opacity:</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tileSize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minSourceZoom</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maxSourceZoom</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bound: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122.354820874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47.664543535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122.347396551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47.672017926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//West, South, East, North</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visible: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'Tile Layer'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Connect to Azure Web PubSub</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async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res</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fetch</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a:t>
            </a:r>
            <a:r>
              <a:rPr lang="en-US" b="0" dirty="0" err="1">
                <a:solidFill>
                  <a:srgbClr val="9CDCFE"/>
                </a:solidFill>
                <a:effectLst/>
                <a:latin typeface="Consolas" panose="020B0609020204030204" pitchFamily="49" charset="0"/>
              </a:rPr>
              <a:t>window</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origin</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a:t>
            </a:r>
            <a:r>
              <a:rPr lang="en-US" b="0" dirty="0">
                <a:solidFill>
                  <a:srgbClr val="CE9178"/>
                </a:solidFill>
                <a:effectLst/>
                <a:latin typeface="Consolas" panose="020B0609020204030204" pitchFamily="49" charset="0"/>
              </a:rPr>
              <a:t>/negotiate`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url</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json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ws</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WebSocket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url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url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onopen</a:t>
            </a:r>
            <a:r>
              <a:rPr lang="en-US" b="0" dirty="0">
                <a:solidFill>
                  <a:srgbClr val="D4D4D4"/>
                </a:solidFill>
                <a:effectLst/>
                <a:latin typeface="Consolas" panose="020B0609020204030204" pitchFamily="49" charset="0"/>
              </a:rPr>
              <a:t> = ()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'connected'</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onmessage</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event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msg</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JSON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parse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event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"Telemetry update for Device ID: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DeviceID</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 Lat: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 Lon: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dsHeatmap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Point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getShapeById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DeviceID</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setCoordinates</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catch</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Feature</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Point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Devide</a:t>
            </a:r>
            <a:r>
              <a:rPr lang="en-US" b="0" dirty="0">
                <a:solidFill>
                  <a:srgbClr val="CE9178"/>
                </a:solidFill>
                <a:effectLst/>
                <a:latin typeface="Consolas" panose="020B0609020204030204" pitchFamily="49" charset="0"/>
              </a:rPr>
              <a:t> ID: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DeviceID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description: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'Lat: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&gt;Lon: '</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msg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DeviceID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showPopup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shapes</a:t>
            </a:r>
            <a:r>
              <a:rPr lang="en-US" b="0" dirty="0">
                <a:solidFill>
                  <a:srgbClr val="D4D4D4"/>
                </a:solidFill>
                <a:effectLst/>
                <a:latin typeface="Consolas" panose="020B0609020204030204" pitchFamily="49" charset="0"/>
              </a:rPr>
              <a:t> &amp;&amp; </a:t>
            </a:r>
            <a:r>
              <a:rPr lang="en-US" b="0" dirty="0" err="1">
                <a:solidFill>
                  <a:srgbClr val="9CDCFE"/>
                </a:solidFill>
                <a:effectLst/>
                <a:latin typeface="Consolas" panose="020B0609020204030204" pitchFamily="49" charset="0"/>
              </a:rPr>
              <a:t>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length</a:t>
            </a:r>
            <a:r>
              <a:rPr lang="en-US" b="0" dirty="0">
                <a:solidFill>
                  <a:srgbClr val="D4D4D4"/>
                </a:solidFill>
                <a:effectLst/>
                <a:latin typeface="Consolas" panose="020B0609020204030204" pitchFamily="49" charset="0"/>
              </a:rPr>
              <a:t> &gt;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properties</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getProperties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popup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setOptions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//Update the content of the popup.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PopupTemplate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applyTemplate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properties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properties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popupTemplate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//Update the position of the popup with the pins coordinate.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getCoordinates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//Open the popup.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popup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loadHistory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dsHeatmap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importDataFromUrl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urlHistory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findDevice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device</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dsLastLoc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getShapeById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txtDevice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"Searching for Device ID: "</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device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properties</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device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getProperties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popup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setOptions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//Update the content of the popup.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atlas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PopupTemplate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applyTemplate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properties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properties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popupTemplate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//Update the position of the popup with the pins coordinate.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position: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device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getCoordinates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Make the layer for the last loc visible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options</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lLastLoc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getOptions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options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visible</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lLastLoc</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setOptions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options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Set the map view and open the popup.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setCamera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center: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device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getCoordinates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popup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open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map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catch</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alert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"Device ID "</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device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 not found"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68</a:t>
            </a:fld>
            <a:endParaRPr lang="en-US"/>
          </a:p>
        </p:txBody>
      </p:sp>
    </p:spTree>
    <p:extLst>
      <p:ext uri="{BB962C8B-B14F-4D97-AF65-F5344CB8AC3E}">
        <p14:creationId xmlns:p14="http://schemas.microsoft.com/office/powerpoint/2010/main" val="1007230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800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az</a:t>
            </a:r>
            <a:r>
              <a:rPr lang="en-US" dirty="0"/>
              <a:t> account set --subscription "2aa49947-b38a-4a9c-957b-8c551c321ba8"</a:t>
            </a:r>
          </a:p>
        </p:txBody>
      </p:sp>
      <p:sp>
        <p:nvSpPr>
          <p:cNvPr id="4" name="Slide Number Placeholder 3"/>
          <p:cNvSpPr>
            <a:spLocks noGrp="1"/>
          </p:cNvSpPr>
          <p:nvPr>
            <p:ph type="sldNum" sz="quarter" idx="5"/>
          </p:nvPr>
        </p:nvSpPr>
        <p:spPr/>
        <p:txBody>
          <a:bodyPr/>
          <a:lstStyle/>
          <a:p>
            <a:fld id="{764D33E9-DADA-46F5-8619-FFA5A134F7DF}" type="slidenum">
              <a:rPr lang="en-US" smtClean="0"/>
              <a:t>87</a:t>
            </a:fld>
            <a:endParaRPr lang="en-US"/>
          </a:p>
        </p:txBody>
      </p:sp>
    </p:spTree>
    <p:extLst>
      <p:ext uri="{BB962C8B-B14F-4D97-AF65-F5344CB8AC3E}">
        <p14:creationId xmlns:p14="http://schemas.microsoft.com/office/powerpoint/2010/main" val="2344624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6E6E6"/>
                </a:solidFill>
                <a:effectLst/>
                <a:latin typeface="SFMono-Regular"/>
              </a:rPr>
              <a:t>func</a:t>
            </a:r>
            <a:r>
              <a:rPr lang="en-US" b="0" i="0" dirty="0">
                <a:solidFill>
                  <a:srgbClr val="E6E6E6"/>
                </a:solidFill>
                <a:effectLst/>
                <a:latin typeface="SFMono-Regular"/>
              </a:rPr>
              <a:t> azure </a:t>
            </a:r>
            <a:r>
              <a:rPr lang="en-US" b="0" i="0" dirty="0" err="1">
                <a:solidFill>
                  <a:srgbClr val="E6E6E6"/>
                </a:solidFill>
                <a:effectLst/>
                <a:latin typeface="SFMono-Regular"/>
              </a:rPr>
              <a:t>functionapp</a:t>
            </a:r>
            <a:r>
              <a:rPr lang="en-US" b="0" i="0" dirty="0">
                <a:solidFill>
                  <a:srgbClr val="E6E6E6"/>
                </a:solidFill>
                <a:effectLst/>
                <a:latin typeface="SFMono-Regular"/>
              </a:rPr>
              <a:t> publish azure-maps-demos --publish-local-settings</a:t>
            </a:r>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88</a:t>
            </a:fld>
            <a:endParaRPr lang="en-US"/>
          </a:p>
        </p:txBody>
      </p:sp>
    </p:spTree>
    <p:extLst>
      <p:ext uri="{BB962C8B-B14F-4D97-AF65-F5344CB8AC3E}">
        <p14:creationId xmlns:p14="http://schemas.microsoft.com/office/powerpoint/2010/main" val="203430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786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24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8/8/2022 9:40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611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108</a:t>
            </a:fld>
            <a:endParaRPr lang="en-US"/>
          </a:p>
        </p:txBody>
      </p:sp>
    </p:spTree>
    <p:extLst>
      <p:ext uri="{BB962C8B-B14F-4D97-AF65-F5344CB8AC3E}">
        <p14:creationId xmlns:p14="http://schemas.microsoft.com/office/powerpoint/2010/main" val="213314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32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.\IoT-Central-Device-Sim-02.exe "</a:t>
            </a:r>
            <a:r>
              <a:rPr lang="en-US" dirty="0" err="1"/>
              <a:t>DonkeyPhone</a:t>
            </a:r>
            <a:r>
              <a:rPr lang="en-US" dirty="0"/>
              <a:t>" "</a:t>
            </a:r>
            <a:r>
              <a:rPr lang="en-US" dirty="0" err="1"/>
              <a:t>IZHRb</a:t>
            </a:r>
            <a:r>
              <a:rPr lang="en-US" dirty="0"/>
              <a:t>…” "0ne…" "C:\Users\...\OneDrive\Documents\GeoData\GeoLogs\geolog_220615_081600.csv" 1</a:t>
            </a:r>
          </a:p>
        </p:txBody>
      </p:sp>
      <p:sp>
        <p:nvSpPr>
          <p:cNvPr id="4" name="Slide Number Placeholder 3"/>
          <p:cNvSpPr>
            <a:spLocks noGrp="1"/>
          </p:cNvSpPr>
          <p:nvPr>
            <p:ph type="sldNum" sz="quarter" idx="5"/>
          </p:nvPr>
        </p:nvSpPr>
        <p:spPr/>
        <p:txBody>
          <a:bodyPr/>
          <a:lstStyle/>
          <a:p>
            <a:fld id="{764D33E9-DADA-46F5-8619-FFA5A134F7DF}" type="slidenum">
              <a:rPr lang="en-US" smtClean="0"/>
              <a:t>111</a:t>
            </a:fld>
            <a:endParaRPr lang="en-US"/>
          </a:p>
        </p:txBody>
      </p:sp>
    </p:spTree>
    <p:extLst>
      <p:ext uri="{BB962C8B-B14F-4D97-AF65-F5344CB8AC3E}">
        <p14:creationId xmlns:p14="http://schemas.microsoft.com/office/powerpoint/2010/main" val="295823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178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.\IoT-Central-Device-Sim-02.exe "</a:t>
            </a:r>
            <a:r>
              <a:rPr lang="en-US" dirty="0" err="1"/>
              <a:t>DonkeyPhone</a:t>
            </a:r>
            <a:r>
              <a:rPr lang="en-US" dirty="0"/>
              <a:t>" "</a:t>
            </a:r>
            <a:r>
              <a:rPr lang="en-US" dirty="0" err="1"/>
              <a:t>IZHRb</a:t>
            </a:r>
            <a:r>
              <a:rPr lang="en-US" dirty="0"/>
              <a:t>…” "0ne…" "C:\Users\...\OneDrive\Documents\GeoData\GeoLogs\geolog_220615_081600.csv" 1</a:t>
            </a:r>
          </a:p>
        </p:txBody>
      </p:sp>
      <p:sp>
        <p:nvSpPr>
          <p:cNvPr id="4" name="Slide Number Placeholder 3"/>
          <p:cNvSpPr>
            <a:spLocks noGrp="1"/>
          </p:cNvSpPr>
          <p:nvPr>
            <p:ph type="sldNum" sz="quarter" idx="5"/>
          </p:nvPr>
        </p:nvSpPr>
        <p:spPr/>
        <p:txBody>
          <a:bodyPr/>
          <a:lstStyle/>
          <a:p>
            <a:fld id="{764D33E9-DADA-46F5-8619-FFA5A134F7DF}" type="slidenum">
              <a:rPr lang="en-US" smtClean="0"/>
              <a:t>126</a:t>
            </a:fld>
            <a:endParaRPr lang="en-US"/>
          </a:p>
        </p:txBody>
      </p:sp>
    </p:spTree>
    <p:extLst>
      <p:ext uri="{BB962C8B-B14F-4D97-AF65-F5344CB8AC3E}">
        <p14:creationId xmlns:p14="http://schemas.microsoft.com/office/powerpoint/2010/main" val="3226796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952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npm</a:t>
            </a:r>
            <a:r>
              <a:rPr lang="en-US" dirty="0"/>
              <a:t> install @azure/storage-blob</a:t>
            </a:r>
          </a:p>
        </p:txBody>
      </p:sp>
      <p:sp>
        <p:nvSpPr>
          <p:cNvPr id="4" name="Slide Number Placeholder 3"/>
          <p:cNvSpPr>
            <a:spLocks noGrp="1"/>
          </p:cNvSpPr>
          <p:nvPr>
            <p:ph type="sldNum" sz="quarter" idx="5"/>
          </p:nvPr>
        </p:nvSpPr>
        <p:spPr/>
        <p:txBody>
          <a:bodyPr/>
          <a:lstStyle/>
          <a:p>
            <a:fld id="{764D33E9-DADA-46F5-8619-FFA5A134F7DF}" type="slidenum">
              <a:rPr lang="en-US" smtClean="0"/>
              <a:t>130</a:t>
            </a:fld>
            <a:endParaRPr lang="en-US"/>
          </a:p>
        </p:txBody>
      </p:sp>
    </p:spTree>
    <p:extLst>
      <p:ext uri="{BB962C8B-B14F-4D97-AF65-F5344CB8AC3E}">
        <p14:creationId xmlns:p14="http://schemas.microsoft.com/office/powerpoint/2010/main" val="836400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func</a:t>
            </a:r>
            <a:r>
              <a:rPr lang="en-US" dirty="0"/>
              <a:t> new -n </a:t>
            </a:r>
            <a:r>
              <a:rPr lang="en-US" dirty="0" err="1"/>
              <a:t>processdata</a:t>
            </a:r>
            <a:r>
              <a:rPr lang="en-US" dirty="0"/>
              <a:t> -t </a:t>
            </a:r>
            <a:r>
              <a:rPr lang="en-US" dirty="0" err="1"/>
              <a:t>TimerTrigger</a:t>
            </a:r>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131</a:t>
            </a:fld>
            <a:endParaRPr lang="en-US"/>
          </a:p>
        </p:txBody>
      </p:sp>
    </p:spTree>
    <p:extLst>
      <p:ext uri="{BB962C8B-B14F-4D97-AF65-F5344CB8AC3E}">
        <p14:creationId xmlns:p14="http://schemas.microsoft.com/office/powerpoint/2010/main" val="2962628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4EC9B0"/>
                </a:solidFill>
                <a:effectLst/>
                <a:latin typeface="Consolas" panose="020B0609020204030204" pitchFamily="49" charset="0"/>
              </a:rPr>
              <a:t>module</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exports</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async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myTimer</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a:t>
            </a:r>
            <a:r>
              <a:rPr lang="en-US" b="0" dirty="0" err="1">
                <a:solidFill>
                  <a:srgbClr val="6A9955"/>
                </a:solidFill>
                <a:effectLst/>
                <a:latin typeface="Consolas" panose="020B0609020204030204" pitchFamily="49" charset="0"/>
              </a:rPr>
              <a:t>GeoJSON</a:t>
            </a:r>
            <a:r>
              <a:rPr lang="en-US" b="0" dirty="0">
                <a:solidFill>
                  <a:srgbClr val="6A9955"/>
                </a:solidFill>
                <a:effectLst/>
                <a:latin typeface="Consolas" panose="020B0609020204030204" pitchFamily="49" charset="0"/>
              </a:rPr>
              <a:t> object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'{"type": "</a:t>
            </a:r>
            <a:r>
              <a:rPr lang="en-US" b="0" dirty="0" err="1">
                <a:solidFill>
                  <a:srgbClr val="CE9178"/>
                </a:solidFill>
                <a:effectLst/>
                <a:latin typeface="Consolas" panose="020B0609020204030204" pitchFamily="49" charset="0"/>
              </a:rPr>
              <a:t>FeatureCollection</a:t>
            </a:r>
            <a:r>
              <a:rPr lang="en-US" b="0" dirty="0">
                <a:solidFill>
                  <a:srgbClr val="CE9178"/>
                </a:solidFill>
                <a:effectLst/>
                <a:latin typeface="Consolas" panose="020B0609020204030204" pitchFamily="49" charset="0"/>
              </a:rPr>
              <a:t>","features": ['</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Reference the Azure </a:t>
            </a:r>
            <a:r>
              <a:rPr lang="en-US" b="0" dirty="0" err="1">
                <a:solidFill>
                  <a:srgbClr val="6A9955"/>
                </a:solidFill>
                <a:effectLst/>
                <a:latin typeface="Consolas" panose="020B0609020204030204" pitchFamily="49" charset="0"/>
              </a:rPr>
              <a:t>Strorage</a:t>
            </a:r>
            <a:r>
              <a:rPr lang="en-US" b="0" dirty="0">
                <a:solidFill>
                  <a:srgbClr val="6A9955"/>
                </a:solidFill>
                <a:effectLst/>
                <a:latin typeface="Consolas" panose="020B0609020204030204" pitchFamily="49" charset="0"/>
              </a:rPr>
              <a:t> NPM package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BlobServiceClient</a:t>
            </a:r>
            <a:r>
              <a:rPr lang="en-US" b="0" dirty="0">
                <a:solidFill>
                  <a:srgbClr val="D4D4D4"/>
                </a:solidFill>
                <a:effectLst/>
                <a:latin typeface="Consolas" panose="020B0609020204030204" pitchFamily="49" charset="0"/>
              </a:rPr>
              <a:t> } = </a:t>
            </a:r>
            <a:r>
              <a:rPr lang="en-US" b="0" dirty="0">
                <a:solidFill>
                  <a:srgbClr val="DCDCAA"/>
                </a:solidFill>
                <a:effectLst/>
                <a:latin typeface="Consolas" panose="020B0609020204030204" pitchFamily="49" charset="0"/>
              </a:rPr>
              <a:t>require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'@azure/storage-blob'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Read Azure Storage Connection String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connStr</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process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env</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AzureWebJobsStorage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context.log('Azure Storage Connection String: ' + </a:t>
            </a:r>
            <a:r>
              <a:rPr lang="en-US" b="0" dirty="0" err="1">
                <a:solidFill>
                  <a:srgbClr val="6A9955"/>
                </a:solidFill>
                <a:effectLst/>
                <a:latin typeface="Consolas" panose="020B0609020204030204" pitchFamily="49" charset="0"/>
              </a:rPr>
              <a:t>connStr</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service client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blobServiceClient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BlobServiceClient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fromConnectionString</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connStr</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container client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containerClient</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blobServiceClient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getContainerClient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iotclogs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Iterate over all blobs in the container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blob</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of</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containerClient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listBlobsFlat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"Processing blob: "</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blob</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blob client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blockBlobClient</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containerClient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getBlockBlobClient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blob</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Read blob data</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downloadBlockBlobResponse</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blockBlobClient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download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"Downloaded blob content"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blockBlobContent</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streamToText</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downloadBlockBlobResponse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readableStreamBody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Process </a:t>
            </a:r>
            <a:r>
              <a:rPr lang="en-US" b="0" dirty="0" err="1">
                <a:solidFill>
                  <a:srgbClr val="6A9955"/>
                </a:solidFill>
                <a:effectLst/>
                <a:latin typeface="Consolas" panose="020B0609020204030204" pitchFamily="49" charset="0"/>
              </a:rPr>
              <a:t>blo</a:t>
            </a:r>
            <a:r>
              <a:rPr lang="en-US" b="0" dirty="0">
                <a:solidFill>
                  <a:srgbClr val="6A9955"/>
                </a:solidFill>
                <a:effectLst/>
                <a:latin typeface="Consolas" panose="020B0609020204030204" pitchFamily="49" charset="0"/>
              </a:rPr>
              <a:t> line by line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blockBlobContentLines</a:t>
            </a:r>
            <a:r>
              <a:rPr lang="en-US" b="0" dirty="0">
                <a:solidFill>
                  <a:srgbClr val="D4D4D4"/>
                </a:solidFill>
                <a:effectLst/>
                <a:latin typeface="Consolas" panose="020B0609020204030204" pitchFamily="49" charset="0"/>
              </a:rPr>
              <a:t> = </a:t>
            </a:r>
            <a:r>
              <a:rPr lang="en-US" b="0" dirty="0" err="1">
                <a:solidFill>
                  <a:srgbClr val="4FC1FF"/>
                </a:solidFill>
                <a:effectLst/>
                <a:latin typeface="Consolas" panose="020B0609020204030204" pitchFamily="49" charset="0"/>
              </a:rPr>
              <a:t>blockBlobContent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split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7BA7D"/>
                </a:solidFill>
                <a:effectLst/>
                <a:latin typeface="Consolas" panose="020B0609020204030204" pitchFamily="49" charset="0"/>
              </a:rPr>
              <a:t>\n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line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blockBlobContentLines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line</a:t>
            </a:r>
            <a:r>
              <a:rPr lang="en-US" b="0" dirty="0" err="1">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length</a:t>
            </a:r>
            <a:r>
              <a:rPr lang="en-US" b="0" dirty="0">
                <a:solidFill>
                  <a:srgbClr val="D4D4D4"/>
                </a:solidFill>
                <a:effectLst/>
                <a:latin typeface="Consolas" panose="020B0609020204030204" pitchFamily="49" charset="0"/>
              </a:rPr>
              <a:t> &gt;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blockBlobContentLineObj</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JSON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parse</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line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type":"Feature","geometry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type":"Point","coordinates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blockBlobContentLineObj</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telemetry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blockBlobContentLineObj</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telemetry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']},"properties":{}},'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"Processed blob"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locHistory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substring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length</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context.log('Created </a:t>
            </a:r>
            <a:r>
              <a:rPr lang="en-US" b="0" dirty="0" err="1">
                <a:solidFill>
                  <a:srgbClr val="6A9955"/>
                </a:solidFill>
                <a:effectLst/>
                <a:latin typeface="Consolas" panose="020B0609020204030204" pitchFamily="49" charset="0"/>
              </a:rPr>
              <a:t>GeoJSON</a:t>
            </a:r>
            <a:r>
              <a:rPr lang="en-US" b="0" dirty="0">
                <a:solidFill>
                  <a:srgbClr val="6A9955"/>
                </a:solidFill>
                <a:effectLst/>
                <a:latin typeface="Consolas" panose="020B0609020204030204" pitchFamily="49" charset="0"/>
              </a:rPr>
              <a:t>: ' + </a:t>
            </a:r>
            <a:r>
              <a:rPr lang="en-US" b="0" dirty="0" err="1">
                <a:solidFill>
                  <a:srgbClr val="6A9955"/>
                </a:solidFill>
                <a:effectLst/>
                <a:latin typeface="Consolas" panose="020B0609020204030204" pitchFamily="49" charset="0"/>
              </a:rPr>
              <a:t>locHistory</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Write </a:t>
            </a:r>
            <a:r>
              <a:rPr lang="en-US" b="0" dirty="0" err="1">
                <a:solidFill>
                  <a:srgbClr val="6A9955"/>
                </a:solidFill>
                <a:effectLst/>
                <a:latin typeface="Consolas" panose="020B0609020204030204" pitchFamily="49" charset="0"/>
              </a:rPr>
              <a:t>GeoJSON</a:t>
            </a:r>
            <a:r>
              <a:rPr lang="en-US" b="0" dirty="0">
                <a:solidFill>
                  <a:srgbClr val="6A9955"/>
                </a:solidFill>
                <a:effectLst/>
                <a:latin typeface="Consolas" panose="020B0609020204030204" pitchFamily="49" charset="0"/>
              </a:rPr>
              <a:t> to blob</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timeStamp</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toISOString</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myTimer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isPastDue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'Timer trigger running late!'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context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bindings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outputBlob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locHistory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'Wrote </a:t>
            </a:r>
            <a:r>
              <a:rPr lang="en-US" b="0" dirty="0" err="1">
                <a:solidFill>
                  <a:srgbClr val="CE9178"/>
                </a:solidFill>
                <a:effectLst/>
                <a:latin typeface="Consolas" panose="020B0609020204030204" pitchFamily="49" charset="0"/>
              </a:rPr>
              <a:t>GeoJSON</a:t>
            </a:r>
            <a:r>
              <a:rPr lang="en-US" b="0" dirty="0">
                <a:solidFill>
                  <a:srgbClr val="CE9178"/>
                </a:solidFill>
                <a:effectLst/>
                <a:latin typeface="Consolas" panose="020B0609020204030204" pitchFamily="49" charset="0"/>
              </a:rPr>
              <a:t> to blob'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Convert stream to text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async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streamToText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readable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readable</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setEncoding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chunk</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readable</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chunk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133</a:t>
            </a:fld>
            <a:endParaRPr lang="en-US"/>
          </a:p>
        </p:txBody>
      </p:sp>
    </p:spTree>
    <p:extLst>
      <p:ext uri="{BB962C8B-B14F-4D97-AF65-F5344CB8AC3E}">
        <p14:creationId xmlns:p14="http://schemas.microsoft.com/office/powerpoint/2010/main" val="368294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201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8/8/2022 9:40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22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041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45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764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14"/>
              </a:spcBef>
              <a:buSzPts val="900"/>
            </a:pPr>
            <a:br>
              <a:rPr lang="en-US" sz="1000" dirty="0">
                <a:ea typeface="Calibri" panose="020F0502020204030204" pitchFamily="34" charset="0"/>
              </a:rPr>
            </a:br>
            <a:endParaRPr lang="en-US" sz="7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A2D3C-1509-48AA-A143-D3703F263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5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12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61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"sensors"</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lat</a:t>
            </a:r>
            <a:r>
              <a:rPr lang="en-US" b="0" dirty="0">
                <a:solidFill>
                  <a:srgbClr val="9CDCFE"/>
                </a:solidFill>
                <a:effectLst/>
                <a:latin typeface="Consolas" panose="020B0609020204030204" pitchFamily="49" charset="0"/>
              </a:rPr>
              <a:t>"</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47.6710023</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lon</a:t>
            </a:r>
            <a:r>
              <a:rPr lang="en-US" b="0" dirty="0">
                <a:solidFill>
                  <a:srgbClr val="9CDCFE"/>
                </a:solidFill>
                <a:effectLst/>
                <a:latin typeface="Consolas" panose="020B0609020204030204" pitchFamily="49" charset="0"/>
              </a:rPr>
              <a:t>"</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-122.0174821</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"alt"</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143.79998779296875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a:t>
            </a:r>
            <a:r>
              <a:rPr lang="en-US" b="0" dirty="0" err="1">
                <a:solidFill>
                  <a:srgbClr val="9CDCFE"/>
                </a:solidFill>
                <a:effectLst/>
                <a:latin typeface="Consolas" panose="020B0609020204030204" pitchFamily="49" charset="0"/>
              </a:rPr>
              <a:t>eventtype</a:t>
            </a:r>
            <a:r>
              <a:rPr lang="en-US" b="0" dirty="0">
                <a:solidFill>
                  <a:srgbClr val="9CDCFE"/>
                </a:solidFill>
                <a:effectLst/>
                <a:latin typeface="Consolas" panose="020B0609020204030204" pitchFamily="49" charset="0"/>
              </a:rPr>
              <a:t>"</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"Telemetry"</a:t>
            </a: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"_timestamp"</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"2022-06-13T22:39:18.433Z"</a:t>
            </a:r>
            <a:endParaRPr lang="en-US" b="0" dirty="0">
              <a:solidFill>
                <a:srgbClr val="D4D4D4"/>
              </a:solidFill>
              <a:effectLst/>
              <a:latin typeface="Consolas" panose="020B0609020204030204" pitchFamily="49" charset="0"/>
            </a:endParaRPr>
          </a:p>
          <a:p>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23</a:t>
            </a:fld>
            <a:endParaRPr lang="en-US"/>
          </a:p>
        </p:txBody>
      </p:sp>
    </p:spTree>
    <p:extLst>
      <p:ext uri="{BB962C8B-B14F-4D97-AF65-F5344CB8AC3E}">
        <p14:creationId xmlns:p14="http://schemas.microsoft.com/office/powerpoint/2010/main" val="349821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42052" rtl="0" eaLnBrk="1" fontAlgn="auto" latinLnBrk="0" hangingPunct="1">
              <a:lnSpc>
                <a:spcPct val="100000"/>
              </a:lnSpc>
              <a:spcBef>
                <a:spcPts val="0"/>
              </a:spcBef>
              <a:spcAft>
                <a:spcPts val="0"/>
              </a:spcAft>
              <a:buClrTx/>
              <a:buSzTx/>
              <a:buFontTx/>
              <a:buNone/>
              <a:tabLst/>
              <a:defRPr/>
            </a:pPr>
            <a:fld id="{A5E284F7-BABF-4E35-95C1-31E379DB47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05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644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4D33E9-DADA-46F5-8619-FFA5A134F7DF}" type="slidenum">
              <a:rPr lang="en-US" smtClean="0"/>
              <a:t>25</a:t>
            </a:fld>
            <a:endParaRPr lang="en-US"/>
          </a:p>
        </p:txBody>
      </p:sp>
    </p:spTree>
    <p:extLst>
      <p:ext uri="{BB962C8B-B14F-4D97-AF65-F5344CB8AC3E}">
        <p14:creationId xmlns:p14="http://schemas.microsoft.com/office/powerpoint/2010/main" val="2161227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90426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7508165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439589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1746588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066699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590611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3443959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3681617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209293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243260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3767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81418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3798079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5D7595D-66E6-44BF-A9E1-188551257148}"/>
              </a:ext>
              <a:ext uri="{C183D7F6-B498-43B3-948B-1728B52AA6E4}">
                <adec:decorative xmlns:adec="http://schemas.microsoft.com/office/drawing/2017/decorative" val="1"/>
              </a:ext>
            </a:extLst>
          </p:cNvPr>
          <p:cNvSpPr/>
          <p:nvPr userDrawn="1"/>
        </p:nvSpPr>
        <p:spPr bwMode="auto">
          <a:xfrm>
            <a:off x="0" y="0"/>
            <a:ext cx="12193729" cy="6858000"/>
          </a:xfrm>
          <a:prstGeom prst="ellipse">
            <a:avLst/>
          </a:prstGeom>
          <a:gradFill flip="none" rotWithShape="1">
            <a:gsLst>
              <a:gs pos="0">
                <a:schemeClr val="tx2">
                  <a:lumMod val="50000"/>
                  <a:alpha val="80000"/>
                </a:schemeClr>
              </a:gs>
              <a:gs pos="90000">
                <a:schemeClr val="tx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34758739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572225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920652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4111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90525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45047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9305819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655892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64161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24ADE9-99CE-4AAF-9244-B7F8A60B5B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193" r="21825"/>
          <a:stretch/>
        </p:blipFill>
        <p:spPr>
          <a:xfrm>
            <a:off x="0" y="0"/>
            <a:ext cx="12192000" cy="6857997"/>
          </a:xfrm>
          <a:prstGeom prst="rect">
            <a:avLst/>
          </a:prstGeom>
        </p:spPr>
      </p:pic>
      <p:sp>
        <p:nvSpPr>
          <p:cNvPr id="5" name="Rectangle 4">
            <a:extLst>
              <a:ext uri="{FF2B5EF4-FFF2-40B4-BE49-F238E27FC236}">
                <a16:creationId xmlns:a16="http://schemas.microsoft.com/office/drawing/2014/main" id="{EFF2A55B-CA52-41EE-88A9-DEB4C770DF49}"/>
              </a:ext>
            </a:extLst>
          </p:cNvPr>
          <p:cNvSpPr/>
          <p:nvPr userDrawn="1"/>
        </p:nvSpPr>
        <p:spPr bwMode="auto">
          <a:xfrm>
            <a:off x="0" y="2142170"/>
            <a:ext cx="12191999" cy="4715829"/>
          </a:xfrm>
          <a:prstGeom prst="rect">
            <a:avLst/>
          </a:prstGeom>
          <a:gradFill flip="none" rotWithShape="1">
            <a:gsLst>
              <a:gs pos="0">
                <a:schemeClr val="tx1">
                  <a:alpha val="63000"/>
                </a:schemeClr>
              </a:gs>
              <a:gs pos="86000">
                <a:schemeClr val="tx1">
                  <a:alpha val="1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5A54BBB-28EF-4FA8-8029-86DE5EC84EB2}"/>
              </a:ext>
            </a:extLst>
          </p:cNvPr>
          <p:cNvSpPr/>
          <p:nvPr userDrawn="1"/>
        </p:nvSpPr>
        <p:spPr bwMode="auto">
          <a:xfrm rot="5400000">
            <a:off x="2074985" y="-2074984"/>
            <a:ext cx="6857999" cy="11007974"/>
          </a:xfrm>
          <a:prstGeom prst="rect">
            <a:avLst/>
          </a:prstGeom>
          <a:gradFill flip="none" rotWithShape="1">
            <a:gsLst>
              <a:gs pos="12000">
                <a:schemeClr val="tx1"/>
              </a:gs>
              <a:gs pos="50000">
                <a:schemeClr val="tx1">
                  <a:alpha val="1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31613"/>
          <a:stretch/>
        </p:blipFill>
        <p:spPr>
          <a:xfrm>
            <a:off x="431184" y="473796"/>
            <a:ext cx="913430"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3569401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0348200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6150552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08706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46069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F7071-1F22-4254-80C6-0FC44123EDD6}"/>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457DAE29-37E3-47B2-927B-2BA6806DBFF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D55D65F2-6569-40E3-8457-9B68A4A7B51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048A87A8-82F0-402E-B0CF-0E2BA59BC2A4}"/>
              </a:ext>
            </a:extLst>
          </p:cNvPr>
          <p:cNvSpPr>
            <a:spLocks noGrp="1"/>
          </p:cNvSpPr>
          <p:nvPr>
            <p:ph type="dt" sz="half" idx="10"/>
          </p:nvPr>
        </p:nvSpPr>
        <p:spPr/>
        <p:txBody>
          <a:bodyPr/>
          <a:lstStyle/>
          <a:p>
            <a:fld id="{9ABD68E1-CE4C-4090-B334-EFB4AEFC33A2}" type="datetimeFigureOut">
              <a:rPr lang="en-US" smtClean="0"/>
              <a:t>8/8/2022</a:t>
            </a:fld>
            <a:endParaRPr lang="en-US"/>
          </a:p>
        </p:txBody>
      </p:sp>
      <p:sp>
        <p:nvSpPr>
          <p:cNvPr id="6" name="Fußzeilenplatzhalter 5">
            <a:extLst>
              <a:ext uri="{FF2B5EF4-FFF2-40B4-BE49-F238E27FC236}">
                <a16:creationId xmlns:a16="http://schemas.microsoft.com/office/drawing/2014/main" id="{83F59E55-ABD3-4DA1-9392-646C60968A2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3F5D97A5-D5FC-4116-B1B8-D9408D2DDFAE}"/>
              </a:ext>
            </a:extLst>
          </p:cNvPr>
          <p:cNvSpPr>
            <a:spLocks noGrp="1"/>
          </p:cNvSpPr>
          <p:nvPr>
            <p:ph type="sldNum" sz="quarter" idx="12"/>
          </p:nvPr>
        </p:nvSpPr>
        <p:spPr/>
        <p:txBody>
          <a:bodyPr/>
          <a:lstStyle/>
          <a:p>
            <a:fld id="{687D82E3-E5EB-4841-AB6D-C71ED759654A}" type="slidenum">
              <a:rPr lang="en-US" smtClean="0"/>
              <a:t>‹#›</a:t>
            </a:fld>
            <a:endParaRPr lang="en-US"/>
          </a:p>
        </p:txBody>
      </p:sp>
    </p:spTree>
    <p:extLst>
      <p:ext uri="{BB962C8B-B14F-4D97-AF65-F5344CB8AC3E}">
        <p14:creationId xmlns:p14="http://schemas.microsoft.com/office/powerpoint/2010/main" val="179530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84460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122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681281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bg1">
            <a:lumMod val="50000"/>
          </a:schemeClr>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47288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Globe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dark, outdoor object, night sky&#10;&#10;Description automatically generated">
            <a:extLst>
              <a:ext uri="{FF2B5EF4-FFF2-40B4-BE49-F238E27FC236}">
                <a16:creationId xmlns:a16="http://schemas.microsoft.com/office/drawing/2014/main" id="{E65F212F-E3C2-4074-8980-5B52973672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50927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8369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C2113-7B30-68CF-BB41-C8A8CAF78AEC}"/>
              </a:ext>
            </a:extLst>
          </p:cNvPr>
          <p:cNvPicPr>
            <a:picLocks noChangeAspect="1"/>
          </p:cNvPicPr>
          <p:nvPr userDrawn="1"/>
        </p:nvPicPr>
        <p:blipFill rotWithShape="1">
          <a:blip r:embed="rId2"/>
          <a:srcRect t="6977" r="11111"/>
          <a:stretch/>
        </p:blipFill>
        <p:spPr>
          <a:xfrm>
            <a:off x="0" y="0"/>
            <a:ext cx="12191999" cy="6858000"/>
          </a:xfrm>
          <a:prstGeom prst="rect">
            <a:avLst/>
          </a:prstGeom>
        </p:spPr>
      </p:pic>
      <p:sp>
        <p:nvSpPr>
          <p:cNvPr id="5" name="Rectangle 4">
            <a:extLst>
              <a:ext uri="{FF2B5EF4-FFF2-40B4-BE49-F238E27FC236}">
                <a16:creationId xmlns:a16="http://schemas.microsoft.com/office/drawing/2014/main" id="{EFF2A55B-CA52-41EE-88A9-DEB4C770DF49}"/>
              </a:ext>
            </a:extLst>
          </p:cNvPr>
          <p:cNvSpPr/>
          <p:nvPr userDrawn="1"/>
        </p:nvSpPr>
        <p:spPr bwMode="auto">
          <a:xfrm>
            <a:off x="0" y="2142170"/>
            <a:ext cx="12191999" cy="4715829"/>
          </a:xfrm>
          <a:prstGeom prst="rect">
            <a:avLst/>
          </a:prstGeom>
          <a:gradFill flip="none" rotWithShape="1">
            <a:gsLst>
              <a:gs pos="0">
                <a:schemeClr val="tx1"/>
              </a:gs>
              <a:gs pos="100000">
                <a:schemeClr val="tx1">
                  <a:alpha val="1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5A54BBB-28EF-4FA8-8029-86DE5EC84EB2}"/>
              </a:ext>
            </a:extLst>
          </p:cNvPr>
          <p:cNvSpPr/>
          <p:nvPr userDrawn="1"/>
        </p:nvSpPr>
        <p:spPr bwMode="auto">
          <a:xfrm rot="5400000">
            <a:off x="-801304" y="801308"/>
            <a:ext cx="6857999" cy="5255396"/>
          </a:xfrm>
          <a:prstGeom prst="rect">
            <a:avLst/>
          </a:prstGeom>
          <a:gradFill flip="none" rotWithShape="1">
            <a:gsLst>
              <a:gs pos="0">
                <a:schemeClr val="tx1"/>
              </a:gs>
              <a:gs pos="100000">
                <a:schemeClr val="tx1">
                  <a:alpha val="1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3132143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5"/>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699FEB-3EF0-4523-9395-D5B929934A27}"/>
              </a:ext>
              <a:ext uri="{C183D7F6-B498-43B3-948B-1728B52AA6E4}">
                <adec:decorative xmlns:adec="http://schemas.microsoft.com/office/drawing/2017/decorative" val="1"/>
              </a:ext>
            </a:extLst>
          </p:cNvPr>
          <p:cNvSpPr/>
          <p:nvPr userDrawn="1"/>
        </p:nvSpPr>
        <p:spPr bwMode="auto">
          <a:xfrm>
            <a:off x="6464300" y="4376265"/>
            <a:ext cx="5727700" cy="248173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 name="Slide Number Placeholder 4">
            <a:extLst>
              <a:ext uri="{FF2B5EF4-FFF2-40B4-BE49-F238E27FC236}">
                <a16:creationId xmlns:a16="http://schemas.microsoft.com/office/drawing/2014/main" id="{30B863B7-7A71-4048-B7BC-722AC70EDD8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Tree>
    <p:extLst>
      <p:ext uri="{BB962C8B-B14F-4D97-AF65-F5344CB8AC3E}">
        <p14:creationId xmlns:p14="http://schemas.microsoft.com/office/powerpoint/2010/main" val="2093123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311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1924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Text Placeholder 7">
            <a:extLst>
              <a:ext uri="{FF2B5EF4-FFF2-40B4-BE49-F238E27FC236}">
                <a16:creationId xmlns:a16="http://schemas.microsoft.com/office/drawing/2014/main" id="{EF447477-7604-4025-967F-C3B266DD5234}"/>
              </a:ext>
            </a:extLst>
          </p:cNvPr>
          <p:cNvSpPr>
            <a:spLocks noGrp="1"/>
          </p:cNvSpPr>
          <p:nvPr>
            <p:ph type="body" sz="quarter" idx="29"/>
          </p:nvPr>
        </p:nvSpPr>
        <p:spPr>
          <a:xfrm>
            <a:off x="665480" y="4426566"/>
            <a:ext cx="3474720" cy="1954381"/>
          </a:xfrm>
        </p:spPr>
        <p:txBody>
          <a:bodyPr/>
          <a:lstStyle>
            <a:lvl1pPr algn="l">
              <a:defRPr sz="1800" b="1">
                <a:solidFill>
                  <a:schemeClr val="tx2">
                    <a:lumMod val="75000"/>
                  </a:schemeClr>
                </a:solidFill>
              </a:defRPr>
            </a:lvl1pPr>
            <a:lvl2pPr algn="l">
              <a:defRPr sz="1400"/>
            </a:lvl2pPr>
            <a:lvl3pPr algn="l">
              <a:defRPr sz="1400"/>
            </a:lvl3pPr>
            <a:lvl4pPr algn="l">
              <a:defRPr sz="1200"/>
            </a:lvl4pPr>
            <a:lvl5pPr algn="l">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5C0086E-644F-4024-A4B1-C9432671962E}"/>
              </a:ext>
            </a:extLst>
          </p:cNvPr>
          <p:cNvSpPr>
            <a:spLocks noGrp="1"/>
          </p:cNvSpPr>
          <p:nvPr>
            <p:ph type="body" sz="quarter" idx="30"/>
          </p:nvPr>
        </p:nvSpPr>
        <p:spPr>
          <a:xfrm>
            <a:off x="4249419" y="4426566"/>
            <a:ext cx="3474720" cy="2015936"/>
          </a:xfrm>
        </p:spPr>
        <p:txBody>
          <a:bodyPr/>
          <a:lstStyle>
            <a:lvl1pPr algn="l">
              <a:defRPr lang="en-US" sz="1800" b="1" kern="1200" spc="0" baseline="0" dirty="0" smtClean="0">
                <a:solidFill>
                  <a:schemeClr val="tx2">
                    <a:lumMod val="75000"/>
                  </a:schemeClr>
                </a:solidFill>
                <a:latin typeface="+mn-lt"/>
                <a:ea typeface="+mn-ea"/>
                <a:cs typeface="+mn-cs"/>
              </a:defRPr>
            </a:lvl1pPr>
            <a:lvl2pPr algn="l">
              <a:defRPr sz="1400"/>
            </a:lvl2pPr>
            <a:lvl3pPr algn="l">
              <a:defRPr sz="1400"/>
            </a:lvl3pPr>
            <a:lvl4pPr algn="l">
              <a:defRPr sz="1200"/>
            </a:lvl4pPr>
            <a:lvl5pPr algn="l">
              <a:defRPr sz="1100"/>
            </a:lvl5pPr>
          </a:lstStyle>
          <a:p>
            <a:pPr marL="0" marR="0" lvl="0" indent="0" algn="l" defTabSz="914367" rtl="0" eaLnBrk="1" fontAlgn="auto" latinLnBrk="0" hangingPunct="1">
              <a:lnSpc>
                <a:spcPct val="100000"/>
              </a:lnSpc>
              <a:spcBef>
                <a:spcPts val="1200"/>
              </a:spcBef>
              <a:spcAft>
                <a:spcPts val="60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1F3AC3CE-C1B8-456C-9D45-D409DD99ABF2}"/>
              </a:ext>
            </a:extLst>
          </p:cNvPr>
          <p:cNvSpPr>
            <a:spLocks noGrp="1"/>
          </p:cNvSpPr>
          <p:nvPr>
            <p:ph type="body" sz="quarter" idx="31"/>
          </p:nvPr>
        </p:nvSpPr>
        <p:spPr>
          <a:xfrm>
            <a:off x="7833359" y="4426566"/>
            <a:ext cx="3474720" cy="2015936"/>
          </a:xfrm>
        </p:spPr>
        <p:txBody>
          <a:bodyPr/>
          <a:lstStyle>
            <a:lvl1pPr algn="l">
              <a:defRPr lang="en-US" sz="1800" b="1" kern="1200" spc="0" baseline="0" dirty="0" smtClean="0">
                <a:solidFill>
                  <a:schemeClr val="tx2">
                    <a:lumMod val="75000"/>
                  </a:schemeClr>
                </a:solidFill>
                <a:latin typeface="+mn-lt"/>
                <a:ea typeface="+mn-ea"/>
                <a:cs typeface="+mn-cs"/>
              </a:defRPr>
            </a:lvl1pPr>
            <a:lvl2pPr algn="l">
              <a:defRPr sz="1400"/>
            </a:lvl2pPr>
            <a:lvl3pPr algn="l">
              <a:defRPr sz="1400"/>
            </a:lvl3pPr>
            <a:lvl4pPr algn="l">
              <a:defRPr sz="1200"/>
            </a:lvl4pPr>
            <a:lvl5pPr algn="l">
              <a:defRPr sz="1100"/>
            </a:lvl5pPr>
          </a:lstStyle>
          <a:p>
            <a:pPr marL="0" marR="0" lvl="0" indent="0" algn="l" defTabSz="914367" rtl="0" eaLnBrk="1" fontAlgn="auto" latinLnBrk="0" hangingPunct="1">
              <a:lnSpc>
                <a:spcPct val="100000"/>
              </a:lnSpc>
              <a:spcBef>
                <a:spcPts val="1200"/>
              </a:spcBef>
              <a:spcAft>
                <a:spcPts val="60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5CD2B79-1AE5-4578-AEB5-F4E4E87971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49103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371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157266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8249816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2803444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2427960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449728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277025755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898"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7" r:id="rId34"/>
    <p:sldLayoutId id="2147483896" r:id="rId35"/>
    <p:sldLayoutId id="2147483897" r:id="rId36"/>
    <p:sldLayoutId id="2147483856" r:id="rId37"/>
    <p:sldLayoutId id="2147483859" r:id="rId38"/>
    <p:sldLayoutId id="2147483860" r:id="rId39"/>
    <p:sldLayoutId id="2147483899" r:id="rId40"/>
    <p:sldLayoutId id="2147483900" r:id="rId41"/>
    <p:sldLayoutId id="2147484021" r:id="rId42"/>
    <p:sldLayoutId id="2147484022" r:id="rId43"/>
    <p:sldLayoutId id="2147484023" r:id="rId4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1.xml"/><Relationship Id="rId5" Type="http://schemas.openxmlformats.org/officeDocument/2006/relationships/hyperlink" Target="https://docs.microsoft.com/en-us/rest/api/maps/render-v2/get-map-tile#tilesetid" TargetMode="External"/><Relationship Id="rId4" Type="http://schemas.openxmlformats.org/officeDocument/2006/relationships/hyperlink" Target="https://atlas.microsoft.com/map/tile?api-version=2.1&amp;tilesetId=microsoft.imagery&amp;zoom=%7bz%7d&amp;x=%7bx%7d&amp;y=%7by%7d&amp;subscription-key=YOUR_SUBSCRIPTION_KEY"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21.xml"/><Relationship Id="rId4" Type="http://schemas.openxmlformats.org/officeDocument/2006/relationships/image" Target="../media/image163.png"/></Relationships>
</file>

<file path=ppt/slides/_rels/slide1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1.xml"/><Relationship Id="rId4" Type="http://schemas.openxmlformats.org/officeDocument/2006/relationships/image" Target="../media/image166.png"/></Relationships>
</file>

<file path=ppt/slides/_rels/slide1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1.xml"/><Relationship Id="rId4" Type="http://schemas.openxmlformats.org/officeDocument/2006/relationships/image" Target="../media/image167.png"/></Relationships>
</file>

<file path=ppt/slides/_rels/slide1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4.png"/><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17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1.xml"/></Relationships>
</file>

<file path=ppt/slides/_rels/slide17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1.xml"/></Relationships>
</file>

<file path=ppt/slides/_rels/slide17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1.xml"/></Relationships>
</file>

<file path=ppt/slides/_rels/slide17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1.xml"/><Relationship Id="rId4" Type="http://schemas.openxmlformats.org/officeDocument/2006/relationships/image" Target="../media/image45.jpeg"/></Relationships>
</file>

<file path=ppt/slides/_rels/slide18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1.xml"/></Relationships>
</file>

<file path=ppt/slides/_rels/slide18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1.xml"/></Relationships>
</file>

<file path=ppt/slides/_rels/slide18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1.xml"/></Relationships>
</file>

<file path=ppt/slides/_rels/slide18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1.xml"/></Relationships>
</file>

<file path=ppt/slides/_rels/slide18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1.xml"/></Relationships>
</file>

<file path=ppt/slides/_rels/slide1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1.xml"/></Relationships>
</file>

<file path=ppt/slides/_rels/slide1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1.xml"/></Relationships>
</file>

<file path=ppt/slides/_rels/slide18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1.xml"/><Relationship Id="rId4" Type="http://schemas.openxmlformats.org/officeDocument/2006/relationships/image" Target="../media/image48.jpeg"/></Relationships>
</file>

<file path=ppt/slides/_rels/slide19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1.xml"/></Relationships>
</file>

<file path=ppt/slides/_rels/slide19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1.xml"/></Relationships>
</file>

<file path=ppt/slides/_rels/slide19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1.xml"/></Relationships>
</file>

<file path=ppt/slides/_rels/slide1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1.xml"/></Relationships>
</file>

<file path=ppt/slides/_rels/slide19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1.xml"/></Relationships>
</file>

<file path=ppt/slides/_rels/slide19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1.xml"/></Relationships>
</file>

<file path=ppt/slides/_rels/slide19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1.xml"/></Relationships>
</file>

<file path=ppt/slides/_rels/slide20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1.xml"/></Relationships>
</file>

<file path=ppt/slides/_rels/slide20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1.xml"/></Relationships>
</file>

<file path=ppt/slides/_rels/slide20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1.xml"/></Relationships>
</file>

<file path=ppt/slides/_rels/slide20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1.xml"/></Relationships>
</file>

<file path=ppt/slides/_rels/slide20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1.xml"/></Relationships>
</file>

<file path=ppt/slides/_rels/slide20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210.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png"/><Relationship Id="rId1" Type="http://schemas.openxmlformats.org/officeDocument/2006/relationships/slideLayout" Target="../slideLayouts/slideLayout21.xml"/></Relationships>
</file>

<file path=ppt/slides/_rels/slide211.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png"/><Relationship Id="rId1" Type="http://schemas.openxmlformats.org/officeDocument/2006/relationships/slideLayout" Target="../slideLayouts/slideLayout21.xml"/></Relationships>
</file>

<file path=ppt/slides/_rels/slide212.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hyperlink" Target="https://samples.azuremaps.com/" TargetMode="External"/><Relationship Id="rId5" Type="http://schemas.openxmlformats.org/officeDocument/2006/relationships/hyperlink" Target="https://docs.microsoft.com/en-us/azure/azure-maps/" TargetMode="External"/><Relationship Id="rId4" Type="http://schemas.openxmlformats.org/officeDocument/2006/relationships/hyperlink" Target="https://azure.microsoft.com/en-us/services/azure-maps/" TargetMode="External"/></Relationships>
</file>

<file path=ppt/slides/_rels/slide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hyperlink" Target="https://qgis.org/en/site/" TargetMode="External"/><Relationship Id="rId3" Type="http://schemas.openxmlformats.org/officeDocument/2006/relationships/hyperlink" Target="https://code.visualstudio.com/" TargetMode="External"/><Relationship Id="rId7" Type="http://schemas.openxmlformats.org/officeDocument/2006/relationships/hyperlink" Target="https://azure.microsoft.com/en-us/features/storage-explorer/"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https://www.postman.com/downloads/" TargetMode="External"/><Relationship Id="rId5" Type="http://schemas.openxmlformats.org/officeDocument/2006/relationships/hyperlink" Target="https://docs.microsoft.com/en-us/cli/azure/" TargetMode="External"/><Relationship Id="rId4" Type="http://schemas.openxmlformats.org/officeDocument/2006/relationships/hyperlink" Target="https://github.com/Azure/azure-functions-core-tools#installin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zure-web-pubsub/tutorial-serverless-notification?tabs=javascript" TargetMode="External"/><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hyperlink" Target="https://apps.azureiotcentral.com/home"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hyperlink" Target="https://samples.azuremaps.com/" TargetMode="External"/><Relationship Id="rId7" Type="http://schemas.openxmlformats.org/officeDocument/2006/relationships/hyperlink" Target="https://samples.azuremaps.com/?search=tile%20layer" TargetMode="External"/><Relationship Id="rId2" Type="http://schemas.openxmlformats.org/officeDocument/2006/relationships/image" Target="../media/image93.png"/><Relationship Id="rId1" Type="http://schemas.openxmlformats.org/officeDocument/2006/relationships/slideLayout" Target="../slideLayouts/slideLayout21.xml"/><Relationship Id="rId6" Type="http://schemas.openxmlformats.org/officeDocument/2006/relationships/hyperlink" Target="https://samples.azuremaps.com/?search=image%20layer" TargetMode="External"/><Relationship Id="rId5" Type="http://schemas.openxmlformats.org/officeDocument/2006/relationships/hyperlink" Target="https://samples.azuremaps.com/?search=layer%20control" TargetMode="External"/><Relationship Id="rId4" Type="http://schemas.openxmlformats.org/officeDocument/2006/relationships/hyperlink" Target="https://samples.azuremaps.com/?search=heat%20map"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pricing/details/iot-central/" TargetMode="External"/><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2532448"/>
            <a:ext cx="8144951" cy="1793104"/>
          </a:xfrm>
          <a:effectLst>
            <a:glow rad="127000">
              <a:schemeClr val="tx2">
                <a:alpha val="20000"/>
              </a:schemeClr>
            </a:glow>
          </a:effectLst>
        </p:spPr>
        <p:txBody>
          <a:bodyPr rIns="0"/>
          <a:lstStyle/>
          <a:p>
            <a:r>
              <a:rPr lang="en-US" sz="4700" dirty="0">
                <a:solidFill>
                  <a:schemeClr val="bg1"/>
                </a:solidFill>
                <a:cs typeface="Segoe UI"/>
              </a:rPr>
              <a:t>Azure Maps &amp; Friends</a:t>
            </a:r>
            <a:br>
              <a:rPr lang="en-US" sz="4700" dirty="0"/>
            </a:br>
            <a:r>
              <a:rPr lang="en-US" sz="47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IoT Central</a:t>
            </a:r>
          </a:p>
        </p:txBody>
      </p:sp>
      <p:sp>
        <p:nvSpPr>
          <p:cNvPr id="9" name="Text Placeholder 8">
            <a:extLst>
              <a:ext uri="{FF2B5EF4-FFF2-40B4-BE49-F238E27FC236}">
                <a16:creationId xmlns:a16="http://schemas.microsoft.com/office/drawing/2014/main" id="{87B2F084-DA57-4806-AC1D-CDD536C18B2D}"/>
              </a:ext>
            </a:extLst>
          </p:cNvPr>
          <p:cNvSpPr>
            <a:spLocks noGrp="1"/>
          </p:cNvSpPr>
          <p:nvPr>
            <p:ph type="body" sz="quarter" idx="15"/>
          </p:nvPr>
        </p:nvSpPr>
        <p:spPr>
          <a:xfrm>
            <a:off x="442466" y="4350114"/>
            <a:ext cx="9602819" cy="727892"/>
          </a:xfrm>
        </p:spPr>
        <p:txBody>
          <a:bodyPr/>
          <a:lstStyle/>
          <a:p>
            <a:r>
              <a:rPr lang="en-US" dirty="0"/>
              <a:t>Johannes Kebeck</a:t>
            </a:r>
            <a:br>
              <a:rPr lang="en-US" dirty="0"/>
            </a:br>
            <a:r>
              <a:rPr lang="en-US" dirty="0"/>
              <a:t>06/19/2022</a:t>
            </a:r>
          </a:p>
        </p:txBody>
      </p:sp>
    </p:spTree>
    <p:extLst>
      <p:ext uri="{BB962C8B-B14F-4D97-AF65-F5344CB8AC3E}">
        <p14:creationId xmlns:p14="http://schemas.microsoft.com/office/powerpoint/2010/main" val="38664216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29EC-B956-FC99-1C8A-F4B7F5DF510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63CC7CE-9CE3-BF43-23A6-07D1704978D2}"/>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C385E0E2-DD68-7B60-E6FF-E8FDB171D54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It will take only a short time to deploy all the resources behind the IoT Central app. </a:t>
            </a:r>
          </a:p>
        </p:txBody>
      </p:sp>
    </p:spTree>
    <p:extLst>
      <p:ext uri="{BB962C8B-B14F-4D97-AF65-F5344CB8AC3E}">
        <p14:creationId xmlns:p14="http://schemas.microsoft.com/office/powerpoint/2010/main" val="153661925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83AE-2EF6-9D83-35C1-9959225443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CFD0DA4-8AEC-7D9D-36C7-6595860D586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3960BDAC-DDA4-D902-0B23-F3F85E705D57}"/>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 Transform].</a:t>
            </a:r>
          </a:p>
        </p:txBody>
      </p:sp>
    </p:spTree>
    <p:extLst>
      <p:ext uri="{BB962C8B-B14F-4D97-AF65-F5344CB8AC3E}">
        <p14:creationId xmlns:p14="http://schemas.microsoft.com/office/powerpoint/2010/main" val="124657938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FD3D-41CF-4FB7-665E-7E40F6DBE19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0BDC80A-3A77-31FF-978C-46A75AD8AF5C}"/>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CC5D2B1E-7D61-AA1B-5446-7292CE15BB07}"/>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the left-hand window you can pick the IoT Plug and Play template from the drop-down to review the template that the client uses.</a:t>
            </a:r>
          </a:p>
        </p:txBody>
      </p:sp>
    </p:spTree>
    <p:extLst>
      <p:ext uri="{BB962C8B-B14F-4D97-AF65-F5344CB8AC3E}">
        <p14:creationId xmlns:p14="http://schemas.microsoft.com/office/powerpoint/2010/main" val="32705570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6696-90D8-9135-0814-212365499FD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F1AA7A7-91A4-92C9-1488-B4DE85059C44}"/>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31B675AF-DF07-4A7D-DB6F-D59F743D3290}"/>
              </a:ext>
            </a:extLst>
          </p:cNvPr>
          <p:cNvSpPr/>
          <p:nvPr/>
        </p:nvSpPr>
        <p:spPr bwMode="auto">
          <a:xfrm>
            <a:off x="228600" y="3810000"/>
            <a:ext cx="7010400" cy="23161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As mentioned previously we are only interested in the location data for the purpose of this demo. The name and value of this telemetry data is shown above.</a:t>
            </a:r>
          </a:p>
          <a:p>
            <a:pPr marL="228600" indent="-228600" algn="l">
              <a:buFont typeface="+mj-lt"/>
              <a:buAutoNum type="arabicPeriod"/>
            </a:pPr>
            <a:r>
              <a:rPr lang="en-US" sz="1400" dirty="0"/>
              <a:t>Apply the following transformation query</a:t>
            </a:r>
            <a:br>
              <a:rPr lang="en-US" sz="1400" dirty="0"/>
            </a:br>
            <a:r>
              <a:rPr lang="en-US" sz="1400" dirty="0"/>
              <a:t>{</a:t>
            </a:r>
            <a:br>
              <a:rPr lang="en-US" sz="1400" dirty="0"/>
            </a:br>
            <a:r>
              <a:rPr lang="en-US" sz="1400" dirty="0"/>
              <a:t>    </a:t>
            </a:r>
            <a:r>
              <a:rPr lang="en-US" sz="1400" dirty="0" err="1"/>
              <a:t>deviceId</a:t>
            </a:r>
            <a:r>
              <a:rPr lang="en-US" sz="1400" dirty="0"/>
              <a:t>: .device.id,</a:t>
            </a:r>
            <a:br>
              <a:rPr lang="en-US" sz="1400" dirty="0"/>
            </a:br>
            <a:r>
              <a:rPr lang="en-US" sz="1400" dirty="0"/>
              <a:t>    </a:t>
            </a:r>
            <a:r>
              <a:rPr lang="en-US" sz="1400" dirty="0" err="1"/>
              <a:t>enqueuedTime</a:t>
            </a:r>
            <a:r>
              <a:rPr lang="en-US" sz="1400" dirty="0"/>
              <a:t>: .</a:t>
            </a:r>
            <a:r>
              <a:rPr lang="en-US" sz="1400" dirty="0" err="1"/>
              <a:t>enqueuedTime</a:t>
            </a:r>
            <a:r>
              <a:rPr lang="en-US" sz="1400" dirty="0"/>
              <a:t>,</a:t>
            </a:r>
            <a:br>
              <a:rPr lang="en-US" sz="1400" dirty="0"/>
            </a:br>
            <a:r>
              <a:rPr lang="en-US" sz="1400" dirty="0"/>
              <a:t>    telemetry: .telemetry | map({ key: .name, value: .value }) | </a:t>
            </a:r>
            <a:r>
              <a:rPr lang="en-US" sz="1400" dirty="0" err="1"/>
              <a:t>from_entries</a:t>
            </a:r>
            <a:r>
              <a:rPr lang="en-US" sz="1400" dirty="0"/>
              <a:t>,</a:t>
            </a:r>
            <a:br>
              <a:rPr lang="en-US" sz="1400" dirty="0"/>
            </a:br>
            <a:r>
              <a:rPr lang="en-US" sz="1400" dirty="0"/>
              <a:t>}</a:t>
            </a:r>
          </a:p>
          <a:p>
            <a:pPr marL="228600" indent="-228600" algn="l">
              <a:buFont typeface="+mj-lt"/>
              <a:buAutoNum type="arabicPeriod"/>
            </a:pPr>
            <a:r>
              <a:rPr lang="en-US" sz="1400" dirty="0"/>
              <a:t>Click [Add].</a:t>
            </a:r>
          </a:p>
        </p:txBody>
      </p:sp>
    </p:spTree>
    <p:extLst>
      <p:ext uri="{BB962C8B-B14F-4D97-AF65-F5344CB8AC3E}">
        <p14:creationId xmlns:p14="http://schemas.microsoft.com/office/powerpoint/2010/main" val="308194210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5C01-1146-A48F-E9D2-B1D1C2450E94}"/>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F04FE8F2-3849-F3A0-1BFB-A4E10F6B6421}"/>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962A7DF5-1AFF-E751-2D01-7EEDFEA42165}"/>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[Save].</a:t>
            </a:r>
          </a:p>
        </p:txBody>
      </p:sp>
    </p:spTree>
    <p:extLst>
      <p:ext uri="{BB962C8B-B14F-4D97-AF65-F5344CB8AC3E}">
        <p14:creationId xmlns:p14="http://schemas.microsoft.com/office/powerpoint/2010/main" val="174168757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192D-2276-CE42-3FBF-158B704B6ED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0D8769-D13A-684D-88E5-F20A2CF8D007}"/>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4DC1FE36-DF4F-0FD4-1A3E-14B2A3E20AF3}"/>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Once the export status shows [Healthy]…</a:t>
            </a:r>
          </a:p>
        </p:txBody>
      </p:sp>
    </p:spTree>
    <p:extLst>
      <p:ext uri="{BB962C8B-B14F-4D97-AF65-F5344CB8AC3E}">
        <p14:creationId xmlns:p14="http://schemas.microsoft.com/office/powerpoint/2010/main" val="424824373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88D5-99FD-4F94-3AB9-0405BB9EF7F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001AE0D-7F17-B909-5CEE-E1140CAE1E5F}"/>
              </a:ext>
            </a:extLst>
          </p:cNvPr>
          <p:cNvPicPr>
            <a:picLocks noChangeAspect="1"/>
          </p:cNvPicPr>
          <p:nvPr/>
        </p:nvPicPr>
        <p:blipFill>
          <a:blip r:embed="rId2"/>
          <a:stretch>
            <a:fillRect/>
          </a:stretch>
        </p:blipFill>
        <p:spPr>
          <a:xfrm>
            <a:off x="0" y="152400"/>
            <a:ext cx="12192000" cy="6553200"/>
          </a:xfrm>
          <a:prstGeom prst="rect">
            <a:avLst/>
          </a:prstGeom>
        </p:spPr>
      </p:pic>
      <p:pic>
        <p:nvPicPr>
          <p:cNvPr id="6" name="Picture 5" descr="A screenshot of a computer screen&#10;&#10;Description automatically generated with low confidence">
            <a:extLst>
              <a:ext uri="{FF2B5EF4-FFF2-40B4-BE49-F238E27FC236}">
                <a16:creationId xmlns:a16="http://schemas.microsoft.com/office/drawing/2014/main" id="{9972E790-D27F-409E-C829-89D395B91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849004"/>
            <a:ext cx="2503278" cy="5562840"/>
          </a:xfrm>
          <a:prstGeom prst="rect">
            <a:avLst/>
          </a:prstGeom>
        </p:spPr>
      </p:pic>
      <p:sp>
        <p:nvSpPr>
          <p:cNvPr id="3" name="Rectangle 2">
            <a:extLst>
              <a:ext uri="{FF2B5EF4-FFF2-40B4-BE49-F238E27FC236}">
                <a16:creationId xmlns:a16="http://schemas.microsoft.com/office/drawing/2014/main" id="{5E5DD060-E972-E9E9-AFDD-9675B057F6FA}"/>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…open the IoT Plug and Play application on your mobile device and you should see the heat-points show on the map.</a:t>
            </a:r>
          </a:p>
        </p:txBody>
      </p:sp>
    </p:spTree>
    <p:extLst>
      <p:ext uri="{BB962C8B-B14F-4D97-AF65-F5344CB8AC3E}">
        <p14:creationId xmlns:p14="http://schemas.microsoft.com/office/powerpoint/2010/main" val="64936892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Simulating Movement (Data Capture)</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175319905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9364539-E79B-885E-69E0-CC8967FDD444}"/>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BCE7D233-F780-E4E1-945F-66604D3E8558}"/>
              </a:ext>
            </a:extLst>
          </p:cNvPr>
          <p:cNvSpPr/>
          <p:nvPr/>
        </p:nvSpPr>
        <p:spPr bwMode="auto">
          <a:xfrm>
            <a:off x="198663"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It is hard to see movement patterns while you sit in front of your laptop to develop the application. Hence there are 2 applications to capture and replay movement data.</a:t>
            </a:r>
          </a:p>
          <a:p>
            <a:pPr algn="l"/>
            <a:endParaRPr lang="en-US" sz="1400" dirty="0"/>
          </a:p>
          <a:p>
            <a:pPr algn="l"/>
            <a:r>
              <a:rPr lang="en-US" sz="1400" dirty="0"/>
              <a:t>An Android application for your mobile device to capture data in a CSV-file. This app has an integrated map which needs some more work. Provide your Azure Maps subscription key in the </a:t>
            </a:r>
            <a:r>
              <a:rPr lang="en-US" sz="1400" dirty="0" err="1"/>
              <a:t>MainActivity.kt</a:t>
            </a:r>
            <a:r>
              <a:rPr lang="en-US" sz="1400" dirty="0"/>
              <a:t> file.</a:t>
            </a:r>
          </a:p>
        </p:txBody>
      </p:sp>
      <p:pic>
        <p:nvPicPr>
          <p:cNvPr id="6" name="Picture 5" descr="Map&#10;&#10;Description automatically generated">
            <a:extLst>
              <a:ext uri="{FF2B5EF4-FFF2-40B4-BE49-F238E27FC236}">
                <a16:creationId xmlns:a16="http://schemas.microsoft.com/office/drawing/2014/main" id="{811EFD68-4ADE-0263-5AE7-6781E157FE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5900" y="-4011"/>
            <a:ext cx="3086100" cy="6858000"/>
          </a:xfrm>
          <a:prstGeom prst="rect">
            <a:avLst/>
          </a:prstGeom>
        </p:spPr>
      </p:pic>
    </p:spTree>
    <p:extLst>
      <p:ext uri="{BB962C8B-B14F-4D97-AF65-F5344CB8AC3E}">
        <p14:creationId xmlns:p14="http://schemas.microsoft.com/office/powerpoint/2010/main" val="266444123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2B4A-70EB-CB71-7521-ADAFB1166C6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BB12063-FEC1-5DCE-B2B2-9A3A0DD08AE0}"/>
              </a:ext>
            </a:extLst>
          </p:cNvPr>
          <p:cNvPicPr>
            <a:picLocks noChangeAspect="1"/>
          </p:cNvPicPr>
          <p:nvPr/>
        </p:nvPicPr>
        <p:blipFill>
          <a:blip r:embed="rId3"/>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9B4E90C1-6432-C858-D588-6AAD27B33C42}"/>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The app logs your location every 5 seconds and records a CSV-file in the Documents-folder of your device with the following columns:</a:t>
            </a:r>
          </a:p>
          <a:p>
            <a:pPr algn="l"/>
            <a:endParaRPr lang="en-US" sz="1400" dirty="0"/>
          </a:p>
          <a:p>
            <a:pPr algn="l"/>
            <a:r>
              <a:rPr lang="en-US" sz="1400" dirty="0"/>
              <a:t>Date / Time, Latitude, Longitude, Altitude, Bearing and Speed</a:t>
            </a:r>
          </a:p>
        </p:txBody>
      </p:sp>
    </p:spTree>
    <p:extLst>
      <p:ext uri="{BB962C8B-B14F-4D97-AF65-F5344CB8AC3E}">
        <p14:creationId xmlns:p14="http://schemas.microsoft.com/office/powerpoint/2010/main" val="314803061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Simulating Movement (Data Replay)</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5241384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8BB5-0453-350F-2BD1-B0B9FFAF11E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6CB4D82-80ED-F536-8DB1-43330A353DF8}"/>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204907679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EEF43CF-526F-60A2-3FC5-BB690BFC73AD}"/>
              </a:ext>
            </a:extLst>
          </p:cNvPr>
          <p:cNvPicPr>
            <a:picLocks noChangeAspect="1"/>
          </p:cNvPicPr>
          <p:nvPr/>
        </p:nvPicPr>
        <p:blipFill>
          <a:blip r:embed="rId2"/>
          <a:stretch>
            <a:fillRect/>
          </a:stretch>
        </p:blipFill>
        <p:spPr>
          <a:xfrm>
            <a:off x="0" y="152400"/>
            <a:ext cx="12192000" cy="6553200"/>
          </a:xfrm>
          <a:prstGeom prst="rect">
            <a:avLst/>
          </a:prstGeom>
        </p:spPr>
      </p:pic>
      <p:sp>
        <p:nvSpPr>
          <p:cNvPr id="14" name="Rectangle 13">
            <a:extLst>
              <a:ext uri="{FF2B5EF4-FFF2-40B4-BE49-F238E27FC236}">
                <a16:creationId xmlns:a16="http://schemas.microsoft.com/office/drawing/2014/main" id="{9F20EF0A-2F8A-0D05-9796-80BE5709A7C9}"/>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To replay the data, you can use a .NET Core Console application.</a:t>
            </a:r>
          </a:p>
        </p:txBody>
      </p:sp>
    </p:spTree>
    <p:extLst>
      <p:ext uri="{BB962C8B-B14F-4D97-AF65-F5344CB8AC3E}">
        <p14:creationId xmlns:p14="http://schemas.microsoft.com/office/powerpoint/2010/main" val="372143639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1F65-5AB6-398D-5349-2BFF86BB578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B9F8D88-99C8-95DE-F4DD-4F9B6682E3BE}"/>
              </a:ext>
            </a:extLst>
          </p:cNvPr>
          <p:cNvPicPr>
            <a:picLocks noChangeAspect="1"/>
          </p:cNvPicPr>
          <p:nvPr/>
        </p:nvPicPr>
        <p:blipFill>
          <a:blip r:embed="rId3"/>
          <a:stretch>
            <a:fillRect/>
          </a:stretch>
        </p:blipFill>
        <p:spPr>
          <a:xfrm>
            <a:off x="0" y="64598"/>
            <a:ext cx="12192000" cy="6728803"/>
          </a:xfrm>
          <a:prstGeom prst="rect">
            <a:avLst/>
          </a:prstGeom>
        </p:spPr>
      </p:pic>
      <p:sp>
        <p:nvSpPr>
          <p:cNvPr id="6" name="Rectangle 5">
            <a:extLst>
              <a:ext uri="{FF2B5EF4-FFF2-40B4-BE49-F238E27FC236}">
                <a16:creationId xmlns:a16="http://schemas.microsoft.com/office/drawing/2014/main" id="{46D3190C-7746-E9AD-CBCE-1EAD7C09901F}"/>
              </a:ext>
            </a:extLst>
          </p:cNvPr>
          <p:cNvSpPr/>
          <p:nvPr/>
        </p:nvSpPr>
        <p:spPr bwMode="auto">
          <a:xfrm>
            <a:off x="6248400" y="23921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r>
              <a:rPr lang="en-US" sz="1400" dirty="0"/>
              <a:t>The application requires the following arguments which you can look up for the device you created earlier in IoT Central:</a:t>
            </a:r>
            <a:br>
              <a:rPr lang="en-US" sz="1400" dirty="0"/>
            </a:br>
            <a:endParaRPr lang="en-US" sz="1400" dirty="0"/>
          </a:p>
          <a:p>
            <a:r>
              <a:rPr lang="en-US" sz="1400" dirty="0"/>
              <a:t>.\IoT-Central-Device-Sim-02.exe </a:t>
            </a:r>
            <a:br>
              <a:rPr lang="en-US" sz="1400" dirty="0"/>
            </a:br>
            <a:r>
              <a:rPr lang="en-US" sz="1400" dirty="0"/>
              <a:t>    “[Device ID]" </a:t>
            </a:r>
          </a:p>
          <a:p>
            <a:r>
              <a:rPr lang="en-US" sz="1400" dirty="0"/>
              <a:t>    “[Primary Key]" </a:t>
            </a:r>
          </a:p>
          <a:p>
            <a:r>
              <a:rPr lang="en-US" sz="1400" dirty="0"/>
              <a:t>    “[ID Scope]" </a:t>
            </a:r>
          </a:p>
          <a:p>
            <a:r>
              <a:rPr lang="en-US" sz="1400" dirty="0"/>
              <a:t>     “[File to Replay]" </a:t>
            </a:r>
          </a:p>
          <a:p>
            <a:r>
              <a:rPr lang="en-US" sz="1400" dirty="0"/>
              <a:t>    [interval in seconds]</a:t>
            </a:r>
          </a:p>
        </p:txBody>
      </p:sp>
    </p:spTree>
    <p:extLst>
      <p:ext uri="{BB962C8B-B14F-4D97-AF65-F5344CB8AC3E}">
        <p14:creationId xmlns:p14="http://schemas.microsoft.com/office/powerpoint/2010/main" val="266133001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FB70-4ACB-7B11-1734-A05465BE906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EF70F66-04F5-2EDA-E749-22E040030CE9}"/>
              </a:ext>
            </a:extLst>
          </p:cNvPr>
          <p:cNvPicPr>
            <a:picLocks noChangeAspect="1"/>
          </p:cNvPicPr>
          <p:nvPr/>
        </p:nvPicPr>
        <p:blipFill>
          <a:blip r:embed="rId2"/>
          <a:stretch>
            <a:fillRect/>
          </a:stretch>
        </p:blipFill>
        <p:spPr>
          <a:xfrm>
            <a:off x="0" y="152400"/>
            <a:ext cx="12192000" cy="6553200"/>
          </a:xfrm>
          <a:prstGeom prst="rect">
            <a:avLst/>
          </a:prstGeom>
        </p:spPr>
      </p:pic>
      <p:sp>
        <p:nvSpPr>
          <p:cNvPr id="7" name="Rectangle 6">
            <a:extLst>
              <a:ext uri="{FF2B5EF4-FFF2-40B4-BE49-F238E27FC236}">
                <a16:creationId xmlns:a16="http://schemas.microsoft.com/office/drawing/2014/main" id="{F79485B6-AB8B-9010-C74F-2909CDAC5EE1}"/>
              </a:ext>
            </a:extLst>
          </p:cNvPr>
          <p:cNvSpPr/>
          <p:nvPr/>
        </p:nvSpPr>
        <p:spPr bwMode="auto">
          <a:xfrm>
            <a:off x="6248400" y="23921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When you run the application, you will see the heatmap develop. The 2 sliders in the layer control allow you to influence the intensity of the heatmap.</a:t>
            </a:r>
          </a:p>
          <a:p>
            <a:pPr algn="l"/>
            <a:endParaRPr lang="en-US" sz="1400" dirty="0"/>
          </a:p>
          <a:p>
            <a:pPr algn="l"/>
            <a:r>
              <a:rPr lang="en-US" sz="1400" dirty="0"/>
              <a:t>An additional layer ‘Last Location’ shows the last recorded location for all devices and clicking on the symbol will pop up more detailed information.</a:t>
            </a:r>
          </a:p>
        </p:txBody>
      </p:sp>
    </p:spTree>
    <p:extLst>
      <p:ext uri="{BB962C8B-B14F-4D97-AF65-F5344CB8AC3E}">
        <p14:creationId xmlns:p14="http://schemas.microsoft.com/office/powerpoint/2010/main" val="132536816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07D5-225F-8DC7-CA11-8AFC37EF212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01AFDA6-729F-2933-FDEB-6B98154119B1}"/>
              </a:ext>
            </a:extLst>
          </p:cNvPr>
          <p:cNvPicPr>
            <a:picLocks noChangeAspect="1"/>
          </p:cNvPicPr>
          <p:nvPr/>
        </p:nvPicPr>
        <p:blipFill>
          <a:blip r:embed="rId2"/>
          <a:stretch>
            <a:fillRect/>
          </a:stretch>
        </p:blipFill>
        <p:spPr>
          <a:xfrm>
            <a:off x="0" y="152400"/>
            <a:ext cx="12192000" cy="6553200"/>
          </a:xfrm>
          <a:prstGeom prst="rect">
            <a:avLst/>
          </a:prstGeom>
        </p:spPr>
      </p:pic>
      <p:sp>
        <p:nvSpPr>
          <p:cNvPr id="7" name="Rectangle 6">
            <a:extLst>
              <a:ext uri="{FF2B5EF4-FFF2-40B4-BE49-F238E27FC236}">
                <a16:creationId xmlns:a16="http://schemas.microsoft.com/office/drawing/2014/main" id="{B32E0F04-0A44-0246-796A-C01389981A14}"/>
              </a:ext>
            </a:extLst>
          </p:cNvPr>
          <p:cNvSpPr/>
          <p:nvPr/>
        </p:nvSpPr>
        <p:spPr bwMode="auto">
          <a:xfrm>
            <a:off x="6234793"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The search box allows you to find a specific device and center the map on its location</a:t>
            </a:r>
          </a:p>
          <a:p>
            <a:pPr algn="l"/>
            <a:endParaRPr lang="en-US" sz="1400" dirty="0"/>
          </a:p>
          <a:p>
            <a:pPr algn="l"/>
            <a:r>
              <a:rPr lang="en-US" sz="1400" dirty="0"/>
              <a:t>The [Load History] button will at this time load sample data. We will walk through the process to create your own history in the next step.</a:t>
            </a:r>
          </a:p>
        </p:txBody>
      </p:sp>
    </p:spTree>
    <p:extLst>
      <p:ext uri="{BB962C8B-B14F-4D97-AF65-F5344CB8AC3E}">
        <p14:creationId xmlns:p14="http://schemas.microsoft.com/office/powerpoint/2010/main" val="37708736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7A91-7F65-4787-9F1D-298C3138286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54E4A17-AD8F-A0F7-2DE5-FC6D714267DD}"/>
              </a:ext>
            </a:extLst>
          </p:cNvPr>
          <p:cNvPicPr>
            <a:picLocks noChangeAspect="1"/>
          </p:cNvPicPr>
          <p:nvPr/>
        </p:nvPicPr>
        <p:blipFill>
          <a:blip r:embed="rId2"/>
          <a:stretch>
            <a:fillRect/>
          </a:stretch>
        </p:blipFill>
        <p:spPr>
          <a:xfrm>
            <a:off x="0" y="152400"/>
            <a:ext cx="12192000" cy="6553200"/>
          </a:xfrm>
          <a:prstGeom prst="rect">
            <a:avLst/>
          </a:prstGeom>
        </p:spPr>
      </p:pic>
      <p:sp>
        <p:nvSpPr>
          <p:cNvPr id="7" name="Rectangle 6">
            <a:extLst>
              <a:ext uri="{FF2B5EF4-FFF2-40B4-BE49-F238E27FC236}">
                <a16:creationId xmlns:a16="http://schemas.microsoft.com/office/drawing/2014/main" id="{79262328-F44D-B6D2-25C9-62FB6ADEEDC9}"/>
              </a:ext>
            </a:extLst>
          </p:cNvPr>
          <p:cNvSpPr/>
          <p:nvPr/>
        </p:nvSpPr>
        <p:spPr bwMode="auto">
          <a:xfrm>
            <a:off x="26125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Similar there are also tile layers and…</a:t>
            </a:r>
          </a:p>
        </p:txBody>
      </p:sp>
    </p:spTree>
    <p:extLst>
      <p:ext uri="{BB962C8B-B14F-4D97-AF65-F5344CB8AC3E}">
        <p14:creationId xmlns:p14="http://schemas.microsoft.com/office/powerpoint/2010/main" val="270673275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B9D6-DFFF-2F1D-D3ED-ADD3417E291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980332A-E90E-7662-4518-19A08C378D1E}"/>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46F82150-3BBD-9D62-F900-30C9B8A87D48}"/>
              </a:ext>
            </a:extLst>
          </p:cNvPr>
          <p:cNvSpPr/>
          <p:nvPr/>
        </p:nvSpPr>
        <p:spPr bwMode="auto">
          <a:xfrm>
            <a:off x="26125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…image overlays implemented that show up from zoom-levels 15 and higher for the Woodland Park Zoo. We will also walk through the steps to create your own tile layer or image overlay in the next steps.</a:t>
            </a:r>
          </a:p>
        </p:txBody>
      </p:sp>
    </p:spTree>
    <p:extLst>
      <p:ext uri="{BB962C8B-B14F-4D97-AF65-F5344CB8AC3E}">
        <p14:creationId xmlns:p14="http://schemas.microsoft.com/office/powerpoint/2010/main" val="116155094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Export Data from IoT Central to Storage</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96406036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DDF6-DDB9-2A65-E215-2F6023791F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6301183-36D4-3A41-4585-16CF57312C61}"/>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3CB4E9D-7EA0-E75D-7592-8DE52A549A39}"/>
              </a:ext>
            </a:extLst>
          </p:cNvPr>
          <p:cNvSpPr/>
          <p:nvPr/>
        </p:nvSpPr>
        <p:spPr bwMode="auto">
          <a:xfrm>
            <a:off x="244929" y="4634367"/>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In its current state the application will not keep a history of locations and start with a fresh map when you close and re-open or refresh the browser window. To keep a history, you will create a new data export in IoT Central and this time write to Azure Blob Storage.</a:t>
            </a:r>
          </a:p>
          <a:p>
            <a:pPr algn="l"/>
            <a:endParaRPr lang="en-US" sz="1400" dirty="0"/>
          </a:p>
          <a:p>
            <a:pPr algn="l"/>
            <a:r>
              <a:rPr lang="en-US" sz="1400" dirty="0"/>
              <a:t>In the Azure Portal navigate to the storage account and create a new private blob container [</a:t>
            </a:r>
            <a:r>
              <a:rPr lang="en-US" sz="1400" dirty="0" err="1"/>
              <a:t>iotclogs</a:t>
            </a:r>
            <a:r>
              <a:rPr lang="en-US" sz="1400" dirty="0"/>
              <a:t>].</a:t>
            </a:r>
          </a:p>
        </p:txBody>
      </p:sp>
    </p:spTree>
    <p:extLst>
      <p:ext uri="{BB962C8B-B14F-4D97-AF65-F5344CB8AC3E}">
        <p14:creationId xmlns:p14="http://schemas.microsoft.com/office/powerpoint/2010/main" val="299761988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20CC3-0DD4-8068-E4BA-6C365A241A4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417E55E-5114-B4B6-6A5F-2379293719F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E09D98A8-A7BC-6E7E-89A8-E86656FCCE6C}"/>
              </a:ext>
            </a:extLst>
          </p:cNvPr>
          <p:cNvSpPr/>
          <p:nvPr/>
        </p:nvSpPr>
        <p:spPr bwMode="auto">
          <a:xfrm>
            <a:off x="244929" y="4634367"/>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 2</a:t>
            </a:r>
            <a:r>
              <a:rPr lang="en-US" sz="1400" baseline="30000" dirty="0"/>
              <a:t>nd</a:t>
            </a:r>
            <a:r>
              <a:rPr lang="en-US" sz="1400" dirty="0"/>
              <a:t> new blob container [public] and grant anonymous read access for blobs only.</a:t>
            </a:r>
          </a:p>
          <a:p>
            <a:pPr algn="l"/>
            <a:endParaRPr lang="en-US" sz="1400" dirty="0"/>
          </a:p>
          <a:p>
            <a:pPr algn="l"/>
            <a:r>
              <a:rPr lang="en-US" sz="1400" dirty="0"/>
              <a:t>You will later create another Azure function that periodically looks for new data exports from IoT Central in the first folder, parses the data into a </a:t>
            </a:r>
            <a:r>
              <a:rPr lang="en-US" sz="1400" dirty="0" err="1"/>
              <a:t>GeoJSON</a:t>
            </a:r>
            <a:r>
              <a:rPr lang="en-US" sz="1400" dirty="0"/>
              <a:t> format and then writes it to that public container.</a:t>
            </a:r>
          </a:p>
        </p:txBody>
      </p:sp>
    </p:spTree>
    <p:extLst>
      <p:ext uri="{BB962C8B-B14F-4D97-AF65-F5344CB8AC3E}">
        <p14:creationId xmlns:p14="http://schemas.microsoft.com/office/powerpoint/2010/main" val="123876614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A1C7-A8CF-1EEF-7C3F-60F97D2EA9E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760A25-C0AE-BA15-E9DD-8232411745E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B2A6C6D9-B7E6-26B7-C75C-4F905B7145C4}"/>
              </a:ext>
            </a:extLst>
          </p:cNvPr>
          <p:cNvSpPr/>
          <p:nvPr/>
        </p:nvSpPr>
        <p:spPr bwMode="auto">
          <a:xfrm>
            <a:off x="244929" y="4634367"/>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While you are in the storage account enable CORS.</a:t>
            </a:r>
          </a:p>
        </p:txBody>
      </p:sp>
    </p:spTree>
    <p:extLst>
      <p:ext uri="{BB962C8B-B14F-4D97-AF65-F5344CB8AC3E}">
        <p14:creationId xmlns:p14="http://schemas.microsoft.com/office/powerpoint/2010/main" val="31440507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963038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Add Device(s)</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133050072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0D80DD3-F5C2-B179-3B05-E41FED2D2DE5}"/>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3F39057E-D1C4-A1BC-65DE-992DDFDFB85A}"/>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Now go to IoT Central and create another data export with the same transformation as before.</a:t>
            </a:r>
          </a:p>
        </p:txBody>
      </p:sp>
    </p:spTree>
    <p:extLst>
      <p:ext uri="{BB962C8B-B14F-4D97-AF65-F5344CB8AC3E}">
        <p14:creationId xmlns:p14="http://schemas.microsoft.com/office/powerpoint/2010/main" val="305842689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0D8D-FB19-730B-2A91-882DE08854F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89DC3D4-C346-C331-634F-22C69678219B}"/>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9DEE6D93-8B4A-61D3-540B-E01EFB65476B}"/>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As the destination you choose this time Azure Blob Storage. You will need to provide a connection string which you can retrieve from the Azure Portal and the name of the container (here: </a:t>
            </a:r>
            <a:r>
              <a:rPr lang="en-US" sz="1400" dirty="0" err="1"/>
              <a:t>iotclogs</a:t>
            </a:r>
            <a:r>
              <a:rPr lang="en-US" sz="1400" dirty="0"/>
              <a:t>).</a:t>
            </a:r>
          </a:p>
        </p:txBody>
      </p:sp>
    </p:spTree>
    <p:extLst>
      <p:ext uri="{BB962C8B-B14F-4D97-AF65-F5344CB8AC3E}">
        <p14:creationId xmlns:p14="http://schemas.microsoft.com/office/powerpoint/2010/main" val="397209875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7213-5520-58B9-59EA-FFBE5ECF4DD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C21E3C4-03F2-2001-5420-856F0783CCE9}"/>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165865901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45F3-B94A-2C8C-0B29-AB83417F0D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6AD7330-D92C-D196-762B-29C7E465E19F}"/>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EB440254-466E-8D08-1519-06F482B85010}"/>
              </a:ext>
            </a:extLst>
          </p:cNvPr>
          <p:cNvSpPr/>
          <p:nvPr/>
        </p:nvSpPr>
        <p:spPr bwMode="auto">
          <a:xfrm>
            <a:off x="228600" y="3810000"/>
            <a:ext cx="7010400" cy="23161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As a reminder here the transformation rule:</a:t>
            </a:r>
          </a:p>
          <a:p>
            <a:pPr algn="l"/>
            <a:br>
              <a:rPr lang="en-US" sz="1400" dirty="0"/>
            </a:br>
            <a:r>
              <a:rPr lang="en-US" sz="1400" dirty="0"/>
              <a:t>{</a:t>
            </a:r>
            <a:br>
              <a:rPr lang="en-US" sz="1400" dirty="0"/>
            </a:br>
            <a:r>
              <a:rPr lang="en-US" sz="1400" dirty="0"/>
              <a:t>    </a:t>
            </a:r>
            <a:r>
              <a:rPr lang="en-US" sz="1400" dirty="0" err="1"/>
              <a:t>deviceId</a:t>
            </a:r>
            <a:r>
              <a:rPr lang="en-US" sz="1400" dirty="0"/>
              <a:t>: .device.id,</a:t>
            </a:r>
            <a:br>
              <a:rPr lang="en-US" sz="1400" dirty="0"/>
            </a:br>
            <a:r>
              <a:rPr lang="en-US" sz="1400" dirty="0"/>
              <a:t>    </a:t>
            </a:r>
            <a:r>
              <a:rPr lang="en-US" sz="1400" dirty="0" err="1"/>
              <a:t>enqueuedTime</a:t>
            </a:r>
            <a:r>
              <a:rPr lang="en-US" sz="1400" dirty="0"/>
              <a:t>: .</a:t>
            </a:r>
            <a:r>
              <a:rPr lang="en-US" sz="1400" dirty="0" err="1"/>
              <a:t>enqueuedTime</a:t>
            </a:r>
            <a:r>
              <a:rPr lang="en-US" sz="1400" dirty="0"/>
              <a:t>,</a:t>
            </a:r>
            <a:br>
              <a:rPr lang="en-US" sz="1400" dirty="0"/>
            </a:br>
            <a:r>
              <a:rPr lang="en-US" sz="1400" dirty="0"/>
              <a:t>    telemetry: .telemetry | map({ key: .name, value: .value }) | </a:t>
            </a:r>
            <a:r>
              <a:rPr lang="en-US" sz="1400" dirty="0" err="1"/>
              <a:t>from_entries</a:t>
            </a:r>
            <a:r>
              <a:rPr lang="en-US" sz="1400" dirty="0"/>
              <a:t>,</a:t>
            </a:r>
            <a:br>
              <a:rPr lang="en-US" sz="1400" dirty="0"/>
            </a:br>
            <a:r>
              <a:rPr lang="en-US" sz="1400" dirty="0"/>
              <a:t>}</a:t>
            </a:r>
          </a:p>
        </p:txBody>
      </p:sp>
    </p:spTree>
    <p:extLst>
      <p:ext uri="{BB962C8B-B14F-4D97-AF65-F5344CB8AC3E}">
        <p14:creationId xmlns:p14="http://schemas.microsoft.com/office/powerpoint/2010/main" val="115793786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48F3-FE31-1C8C-7209-45C78F728DB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A7C0330-4F45-6D5A-D60D-DDD2B33C45AF}"/>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241811550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AE5-0BDC-8DD7-5AF8-3F9446B0C95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F74C2AC-50F7-532F-2571-0394C999368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010434E-63AC-AEA1-57C6-1400F2BE6940}"/>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Once the 2</a:t>
            </a:r>
            <a:r>
              <a:rPr lang="en-US" sz="1400" baseline="30000" dirty="0"/>
              <a:t>nd</a:t>
            </a:r>
            <a:r>
              <a:rPr lang="en-US" sz="1400" dirty="0"/>
              <a:t> export is saved and healthy…</a:t>
            </a:r>
          </a:p>
        </p:txBody>
      </p:sp>
    </p:spTree>
    <p:extLst>
      <p:ext uri="{BB962C8B-B14F-4D97-AF65-F5344CB8AC3E}">
        <p14:creationId xmlns:p14="http://schemas.microsoft.com/office/powerpoint/2010/main" val="34169350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1F65-5AB6-398D-5349-2BFF86BB578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B9F8D88-99C8-95DE-F4DD-4F9B6682E3BE}"/>
              </a:ext>
            </a:extLst>
          </p:cNvPr>
          <p:cNvPicPr>
            <a:picLocks noChangeAspect="1"/>
          </p:cNvPicPr>
          <p:nvPr/>
        </p:nvPicPr>
        <p:blipFill>
          <a:blip r:embed="rId3"/>
          <a:stretch>
            <a:fillRect/>
          </a:stretch>
        </p:blipFill>
        <p:spPr>
          <a:xfrm>
            <a:off x="0" y="64598"/>
            <a:ext cx="12192000" cy="6728803"/>
          </a:xfrm>
          <a:prstGeom prst="rect">
            <a:avLst/>
          </a:prstGeom>
        </p:spPr>
      </p:pic>
      <p:sp>
        <p:nvSpPr>
          <p:cNvPr id="6" name="Rectangle 5">
            <a:extLst>
              <a:ext uri="{FF2B5EF4-FFF2-40B4-BE49-F238E27FC236}">
                <a16:creationId xmlns:a16="http://schemas.microsoft.com/office/drawing/2014/main" id="{46D3190C-7746-E9AD-CBCE-1EAD7C09901F}"/>
              </a:ext>
            </a:extLst>
          </p:cNvPr>
          <p:cNvSpPr/>
          <p:nvPr/>
        </p:nvSpPr>
        <p:spPr bwMode="auto">
          <a:xfrm>
            <a:off x="6248400" y="23921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r>
              <a:rPr lang="en-US" sz="1400" dirty="0"/>
              <a:t>…start the simulator application again</a:t>
            </a:r>
            <a:br>
              <a:rPr lang="en-US" sz="1400" dirty="0"/>
            </a:br>
            <a:endParaRPr lang="en-US" sz="1400" dirty="0"/>
          </a:p>
          <a:p>
            <a:r>
              <a:rPr lang="en-US" sz="1400" dirty="0"/>
              <a:t>.\IoT-Central-Device-Sim-02.exe </a:t>
            </a:r>
            <a:br>
              <a:rPr lang="en-US" sz="1400" dirty="0"/>
            </a:br>
            <a:r>
              <a:rPr lang="en-US" sz="1400" dirty="0"/>
              <a:t>    “[Device ID]" </a:t>
            </a:r>
          </a:p>
          <a:p>
            <a:r>
              <a:rPr lang="en-US" sz="1400" dirty="0"/>
              <a:t>    “[Primary Key]" </a:t>
            </a:r>
          </a:p>
          <a:p>
            <a:r>
              <a:rPr lang="en-US" sz="1400" dirty="0"/>
              <a:t>    “[ID Scope]" </a:t>
            </a:r>
          </a:p>
          <a:p>
            <a:r>
              <a:rPr lang="en-US" sz="1400" dirty="0"/>
              <a:t>     “[File to Replay]" </a:t>
            </a:r>
          </a:p>
          <a:p>
            <a:r>
              <a:rPr lang="en-US" sz="1400" dirty="0"/>
              <a:t>    [interval in seconds]</a:t>
            </a:r>
          </a:p>
        </p:txBody>
      </p:sp>
    </p:spTree>
    <p:extLst>
      <p:ext uri="{BB962C8B-B14F-4D97-AF65-F5344CB8AC3E}">
        <p14:creationId xmlns:p14="http://schemas.microsoft.com/office/powerpoint/2010/main" val="191610729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83AA3-2F35-32D4-8160-ADA1B5F3D21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9F691FA-62B7-DA31-12E1-856F04639CA3}"/>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D71F431B-DEAE-35DE-0CDA-E41CF7087E5D}"/>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You will see the exports showing up in the Storage browser in the Azure portal.</a:t>
            </a:r>
          </a:p>
        </p:txBody>
      </p:sp>
    </p:spTree>
    <p:extLst>
      <p:ext uri="{BB962C8B-B14F-4D97-AF65-F5344CB8AC3E}">
        <p14:creationId xmlns:p14="http://schemas.microsoft.com/office/powerpoint/2010/main" val="83982091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3C6A-6F78-CDB2-8347-812356A210B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D9DDC94-4BB8-D53D-05C8-FBCBA042EF8D}"/>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F7FCEC7E-728E-A763-7B8D-A086F8E08A78}"/>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The export contains JSON objects with one line per telemetry record.</a:t>
            </a:r>
          </a:p>
        </p:txBody>
      </p:sp>
    </p:spTree>
    <p:extLst>
      <p:ext uri="{BB962C8B-B14F-4D97-AF65-F5344CB8AC3E}">
        <p14:creationId xmlns:p14="http://schemas.microsoft.com/office/powerpoint/2010/main" val="148214274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Process History</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3438525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9744-AB91-C116-7DF8-16563D263E5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029AB36-2C01-ED9A-8689-C9EB5F7FC5B4}"/>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5639F89E-A92D-2BD9-F8C4-D2B4535D051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[Add a device].</a:t>
            </a:r>
          </a:p>
        </p:txBody>
      </p:sp>
      <p:sp>
        <p:nvSpPr>
          <p:cNvPr id="8" name="Rectangle 7">
            <a:extLst>
              <a:ext uri="{FF2B5EF4-FFF2-40B4-BE49-F238E27FC236}">
                <a16:creationId xmlns:a16="http://schemas.microsoft.com/office/drawing/2014/main" id="{1DAB516D-02CB-6FD0-912D-B324C70A7DDC}"/>
              </a:ext>
            </a:extLst>
          </p:cNvPr>
          <p:cNvSpPr/>
          <p:nvPr/>
        </p:nvSpPr>
        <p:spPr bwMode="auto">
          <a:xfrm>
            <a:off x="9040136" y="5799083"/>
            <a:ext cx="8658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152552511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DDF6-DDB9-2A65-E215-2F6023791FA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85F9292-7084-CF77-0195-4D14371F841A}"/>
              </a:ext>
            </a:extLst>
          </p:cNvPr>
          <p:cNvPicPr>
            <a:picLocks noChangeAspect="1"/>
          </p:cNvPicPr>
          <p:nvPr/>
        </p:nvPicPr>
        <p:blipFill>
          <a:blip r:embed="rId3"/>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99E8716B-A7D1-62B3-AF34-2D1F11A01DBA}"/>
              </a:ext>
            </a:extLst>
          </p:cNvPr>
          <p:cNvSpPr/>
          <p:nvPr/>
        </p:nvSpPr>
        <p:spPr bwMode="auto">
          <a:xfrm>
            <a:off x="6248400" y="228600"/>
            <a:ext cx="5715000" cy="25146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Now that you persist the telemetry data in a storage account, you need to process it in a way that the map can read it. For this demo you will create a </a:t>
            </a:r>
            <a:r>
              <a:rPr lang="en-US" sz="1400" dirty="0" err="1"/>
              <a:t>GeoJSON</a:t>
            </a:r>
            <a:r>
              <a:rPr lang="en-US" sz="1400" dirty="0"/>
              <a:t>-file. The idea here is to periodically process the data export with a timer trigger. </a:t>
            </a:r>
          </a:p>
          <a:p>
            <a:pPr algn="l"/>
            <a:endParaRPr lang="en-US" sz="1400" dirty="0"/>
          </a:p>
          <a:p>
            <a:pPr algn="l"/>
            <a:r>
              <a:rPr lang="en-US" sz="1400" dirty="0"/>
              <a:t>Open the project with your Azure Function with Visual Studio Code and open a Terminal window. Execute the following command to install the NPM package required for the Azure Blob Storage:</a:t>
            </a:r>
            <a:br>
              <a:rPr lang="en-US" sz="1400" dirty="0"/>
            </a:br>
            <a:br>
              <a:rPr lang="en-US" sz="1400" dirty="0"/>
            </a:br>
            <a:r>
              <a:rPr lang="en-US" sz="1400" dirty="0" err="1"/>
              <a:t>npm</a:t>
            </a:r>
            <a:r>
              <a:rPr lang="en-US" sz="1400" dirty="0"/>
              <a:t> install @azure/storage-blob</a:t>
            </a:r>
          </a:p>
        </p:txBody>
      </p:sp>
    </p:spTree>
    <p:extLst>
      <p:ext uri="{BB962C8B-B14F-4D97-AF65-F5344CB8AC3E}">
        <p14:creationId xmlns:p14="http://schemas.microsoft.com/office/powerpoint/2010/main" val="78667716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6248-4259-6E64-D484-DA785348B5D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C49B9CB-E8BD-6A19-6390-2C53544A1D2C}"/>
              </a:ext>
            </a:extLst>
          </p:cNvPr>
          <p:cNvPicPr>
            <a:picLocks noChangeAspect="1"/>
          </p:cNvPicPr>
          <p:nvPr/>
        </p:nvPicPr>
        <p:blipFill>
          <a:blip r:embed="rId3"/>
          <a:stretch>
            <a:fillRect/>
          </a:stretch>
        </p:blipFill>
        <p:spPr>
          <a:xfrm>
            <a:off x="0" y="152400"/>
            <a:ext cx="12192000" cy="6553200"/>
          </a:xfrm>
          <a:prstGeom prst="rect">
            <a:avLst/>
          </a:prstGeom>
        </p:spPr>
      </p:pic>
      <p:sp>
        <p:nvSpPr>
          <p:cNvPr id="7" name="Rectangle 6">
            <a:extLst>
              <a:ext uri="{FF2B5EF4-FFF2-40B4-BE49-F238E27FC236}">
                <a16:creationId xmlns:a16="http://schemas.microsoft.com/office/drawing/2014/main" id="{965961CC-3FDC-6791-9619-86B7474353C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 new Azure Function:</a:t>
            </a:r>
          </a:p>
          <a:p>
            <a:pPr algn="l"/>
            <a:endParaRPr lang="en-US" sz="1400" dirty="0"/>
          </a:p>
          <a:p>
            <a:pPr algn="l"/>
            <a:r>
              <a:rPr lang="en-US" sz="1400" dirty="0" err="1"/>
              <a:t>func</a:t>
            </a:r>
            <a:r>
              <a:rPr lang="en-US" sz="1400" dirty="0"/>
              <a:t> new -n </a:t>
            </a:r>
            <a:r>
              <a:rPr lang="en-US" sz="1400" dirty="0" err="1"/>
              <a:t>processdata</a:t>
            </a:r>
            <a:r>
              <a:rPr lang="en-US" sz="1400" dirty="0"/>
              <a:t> -t </a:t>
            </a:r>
            <a:r>
              <a:rPr lang="en-US" sz="1400" dirty="0" err="1"/>
              <a:t>TimerTrigger</a:t>
            </a:r>
            <a:endParaRPr lang="en-US" sz="1400" dirty="0"/>
          </a:p>
        </p:txBody>
      </p:sp>
    </p:spTree>
    <p:extLst>
      <p:ext uri="{BB962C8B-B14F-4D97-AF65-F5344CB8AC3E}">
        <p14:creationId xmlns:p14="http://schemas.microsoft.com/office/powerpoint/2010/main" val="80361927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DE63-05FA-0EAC-0F7A-7BA679D841C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58703F8-91A0-EE69-9DDC-611F13F4B20D}"/>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B0ADE8D7-134F-5DD1-60C2-DA308D85D771}"/>
              </a:ext>
            </a:extLst>
          </p:cNvPr>
          <p:cNvSpPr/>
          <p:nvPr/>
        </p:nvSpPr>
        <p:spPr bwMode="auto">
          <a:xfrm>
            <a:off x="6096000" y="0"/>
            <a:ext cx="609600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Replace </a:t>
            </a:r>
            <a:r>
              <a:rPr lang="en-US" sz="1400" dirty="0" err="1"/>
              <a:t>processdata</a:t>
            </a:r>
            <a:r>
              <a:rPr lang="en-US" sz="1400" dirty="0"/>
              <a:t>/</a:t>
            </a:r>
            <a:r>
              <a:rPr lang="en-US" sz="1400" dirty="0" err="1"/>
              <a:t>function.json</a:t>
            </a:r>
            <a:r>
              <a:rPr lang="en-US" sz="1400" dirty="0"/>
              <a:t> with the following code:</a:t>
            </a:r>
            <a:br>
              <a:rPr lang="en-US" sz="1400" dirty="0"/>
            </a:br>
            <a:endParaRPr lang="en-US" sz="1400" dirty="0"/>
          </a:p>
          <a:p>
            <a:pPr algn="l"/>
            <a:r>
              <a:rPr lang="en-US" sz="1400" dirty="0"/>
              <a:t>{</a:t>
            </a:r>
          </a:p>
          <a:p>
            <a:pPr algn="l"/>
            <a:r>
              <a:rPr lang="en-US" sz="1400" dirty="0"/>
              <a:t>  "bindings": [</a:t>
            </a:r>
          </a:p>
          <a:p>
            <a:pPr algn="l"/>
            <a:r>
              <a:rPr lang="en-US" sz="1400" dirty="0"/>
              <a:t>    {</a:t>
            </a:r>
          </a:p>
          <a:p>
            <a:pPr algn="l"/>
            <a:r>
              <a:rPr lang="en-US" sz="1400" dirty="0"/>
              <a:t>      "name": "</a:t>
            </a:r>
            <a:r>
              <a:rPr lang="en-US" sz="1400" dirty="0" err="1"/>
              <a:t>myTimer</a:t>
            </a:r>
            <a:r>
              <a:rPr lang="en-US" sz="1400" dirty="0"/>
              <a:t>",</a:t>
            </a:r>
          </a:p>
          <a:p>
            <a:pPr algn="l"/>
            <a:r>
              <a:rPr lang="en-US" sz="1400" dirty="0"/>
              <a:t>      "type": "</a:t>
            </a:r>
            <a:r>
              <a:rPr lang="en-US" sz="1400" dirty="0" err="1"/>
              <a:t>timerTrigger</a:t>
            </a:r>
            <a:r>
              <a:rPr lang="en-US" sz="1400" dirty="0"/>
              <a:t>",</a:t>
            </a:r>
          </a:p>
          <a:p>
            <a:pPr algn="l"/>
            <a:r>
              <a:rPr lang="en-US" sz="1400" dirty="0"/>
              <a:t>      "direction": "in",</a:t>
            </a:r>
          </a:p>
          <a:p>
            <a:pPr algn="l"/>
            <a:r>
              <a:rPr lang="en-US" sz="1400" dirty="0"/>
              <a:t>      "schedule": "0 30 1 * * *"</a:t>
            </a:r>
          </a:p>
          <a:p>
            <a:pPr algn="l"/>
            <a:r>
              <a:rPr lang="en-US" sz="1400" dirty="0"/>
              <a:t>    },</a:t>
            </a:r>
          </a:p>
          <a:p>
            <a:pPr algn="l"/>
            <a:r>
              <a:rPr lang="en-US" sz="1400" dirty="0"/>
              <a:t>    {</a:t>
            </a:r>
          </a:p>
          <a:p>
            <a:pPr algn="l"/>
            <a:r>
              <a:rPr lang="en-US" sz="1400" dirty="0"/>
              <a:t>      "type": "blob",</a:t>
            </a:r>
          </a:p>
          <a:p>
            <a:pPr algn="l"/>
            <a:r>
              <a:rPr lang="en-US" sz="1400" dirty="0"/>
              <a:t>      "direction": "out",</a:t>
            </a:r>
          </a:p>
          <a:p>
            <a:pPr algn="l"/>
            <a:r>
              <a:rPr lang="en-US" sz="1400" dirty="0"/>
              <a:t>      "name": "</a:t>
            </a:r>
            <a:r>
              <a:rPr lang="en-US" sz="1400" dirty="0" err="1"/>
              <a:t>outputBlob</a:t>
            </a:r>
            <a:r>
              <a:rPr lang="en-US" sz="1400" dirty="0"/>
              <a:t>",</a:t>
            </a:r>
          </a:p>
          <a:p>
            <a:pPr algn="l"/>
            <a:r>
              <a:rPr lang="en-US" sz="1400" dirty="0"/>
              <a:t>      "path": "public/</a:t>
            </a:r>
            <a:r>
              <a:rPr lang="en-US" sz="1400" dirty="0" err="1"/>
              <a:t>lochistory.json</a:t>
            </a:r>
            <a:r>
              <a:rPr lang="en-US" sz="1400" dirty="0"/>
              <a:t>",</a:t>
            </a:r>
          </a:p>
          <a:p>
            <a:pPr algn="l"/>
            <a:r>
              <a:rPr lang="en-US" sz="1400" dirty="0"/>
              <a:t>      "connection": "</a:t>
            </a:r>
            <a:r>
              <a:rPr lang="en-US" sz="1400" dirty="0" err="1"/>
              <a:t>AzureWebJobsStorage</a:t>
            </a:r>
            <a:r>
              <a:rPr lang="en-US" sz="1400" dirty="0"/>
              <a:t>"</a:t>
            </a:r>
          </a:p>
          <a:p>
            <a:pPr algn="l"/>
            <a:r>
              <a:rPr lang="en-US" sz="1400" dirty="0"/>
              <a:t>    }</a:t>
            </a:r>
          </a:p>
          <a:p>
            <a:pPr algn="l"/>
            <a:r>
              <a:rPr lang="en-US" sz="1400" dirty="0"/>
              <a:t>  ]</a:t>
            </a:r>
          </a:p>
          <a:p>
            <a:pPr algn="l"/>
            <a:r>
              <a:rPr lang="en-US" sz="1400" dirty="0"/>
              <a:t>}</a:t>
            </a:r>
          </a:p>
          <a:p>
            <a:pPr algn="l"/>
            <a:endParaRPr lang="en-US" sz="1400" dirty="0"/>
          </a:p>
        </p:txBody>
      </p:sp>
    </p:spTree>
    <p:extLst>
      <p:ext uri="{BB962C8B-B14F-4D97-AF65-F5344CB8AC3E}">
        <p14:creationId xmlns:p14="http://schemas.microsoft.com/office/powerpoint/2010/main" val="88222283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59A9-7005-D46B-202A-6FED730BA3F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EA9EEE4-4D7D-69C7-7425-9BFBD7E49968}"/>
              </a:ext>
            </a:extLst>
          </p:cNvPr>
          <p:cNvPicPr>
            <a:picLocks noChangeAspect="1"/>
          </p:cNvPicPr>
          <p:nvPr/>
        </p:nvPicPr>
        <p:blipFill>
          <a:blip r:embed="rId3"/>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3B2E0087-9F7E-B149-EC02-0057E4874DED}"/>
              </a:ext>
            </a:extLst>
          </p:cNvPr>
          <p:cNvSpPr/>
          <p:nvPr/>
        </p:nvSpPr>
        <p:spPr bwMode="auto">
          <a:xfrm>
            <a:off x="6096000" y="0"/>
            <a:ext cx="609600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Replace </a:t>
            </a:r>
            <a:r>
              <a:rPr lang="en-US" sz="1400" dirty="0" err="1"/>
              <a:t>processdata</a:t>
            </a:r>
            <a:r>
              <a:rPr lang="en-US" sz="1400" dirty="0"/>
              <a:t>/index.js with the code in the slide-notes </a:t>
            </a:r>
            <a:br>
              <a:rPr lang="en-US" sz="1400" dirty="0"/>
            </a:br>
            <a:endParaRPr lang="en-US" sz="1400" dirty="0"/>
          </a:p>
        </p:txBody>
      </p:sp>
    </p:spTree>
    <p:extLst>
      <p:ext uri="{BB962C8B-B14F-4D97-AF65-F5344CB8AC3E}">
        <p14:creationId xmlns:p14="http://schemas.microsoft.com/office/powerpoint/2010/main" val="107769107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F6B8-7D02-2DA2-1A66-615E270264C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F73B855-C5E9-FD2A-2E17-2941A602603F}"/>
              </a:ext>
            </a:extLst>
          </p:cNvPr>
          <p:cNvPicPr>
            <a:picLocks noChangeAspect="1"/>
          </p:cNvPicPr>
          <p:nvPr/>
        </p:nvPicPr>
        <p:blipFill>
          <a:blip r:embed="rId2"/>
          <a:stretch>
            <a:fillRect/>
          </a:stretch>
        </p:blipFill>
        <p:spPr>
          <a:xfrm>
            <a:off x="0" y="152400"/>
            <a:ext cx="12192000" cy="6553200"/>
          </a:xfrm>
          <a:prstGeom prst="rect">
            <a:avLst/>
          </a:prstGeom>
        </p:spPr>
      </p:pic>
      <p:sp>
        <p:nvSpPr>
          <p:cNvPr id="4" name="Rectangle 3">
            <a:extLst>
              <a:ext uri="{FF2B5EF4-FFF2-40B4-BE49-F238E27FC236}">
                <a16:creationId xmlns:a16="http://schemas.microsoft.com/office/drawing/2014/main" id="{C84A7288-440D-3512-0718-843A05104B42}"/>
              </a:ext>
            </a:extLst>
          </p:cNvPr>
          <p:cNvSpPr/>
          <p:nvPr/>
        </p:nvSpPr>
        <p:spPr bwMode="auto">
          <a:xfrm>
            <a:off x="6096000" y="0"/>
            <a:ext cx="609600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Replace </a:t>
            </a:r>
            <a:r>
              <a:rPr lang="en-US" sz="1400" dirty="0" err="1"/>
              <a:t>host.json</a:t>
            </a:r>
            <a:r>
              <a:rPr lang="en-US" sz="1400" dirty="0"/>
              <a:t> with the following code.</a:t>
            </a:r>
            <a:br>
              <a:rPr lang="en-US" sz="1400" dirty="0"/>
            </a:br>
            <a:endParaRPr lang="en-US" sz="1400" dirty="0"/>
          </a:p>
          <a:p>
            <a:pPr algn="l"/>
            <a:r>
              <a:rPr lang="en-US" sz="1400" dirty="0"/>
              <a:t>{</a:t>
            </a:r>
          </a:p>
          <a:p>
            <a:pPr algn="l"/>
            <a:r>
              <a:rPr lang="en-US" sz="1400" dirty="0"/>
              <a:t>  "version": "2.0",</a:t>
            </a:r>
          </a:p>
          <a:p>
            <a:pPr algn="l"/>
            <a:r>
              <a:rPr lang="en-US" sz="1400" dirty="0"/>
              <a:t>  "</a:t>
            </a:r>
            <a:r>
              <a:rPr lang="en-US" sz="1400" dirty="0" err="1"/>
              <a:t>extensionBundle</a:t>
            </a:r>
            <a:r>
              <a:rPr lang="en-US" sz="1400" dirty="0"/>
              <a:t>": {</a:t>
            </a:r>
          </a:p>
          <a:p>
            <a:pPr algn="l"/>
            <a:r>
              <a:rPr lang="en-US" sz="1400" dirty="0"/>
              <a:t>      "id": "</a:t>
            </a:r>
            <a:r>
              <a:rPr lang="en-US" sz="1400" dirty="0" err="1"/>
              <a:t>Microsoft.Azure.Functions.ExtensionBundle</a:t>
            </a:r>
            <a:r>
              <a:rPr lang="en-US" sz="1400" dirty="0"/>
              <a:t>",</a:t>
            </a:r>
          </a:p>
          <a:p>
            <a:pPr algn="l"/>
            <a:r>
              <a:rPr lang="en-US" sz="1400" dirty="0"/>
              <a:t>      "version": "[3.3.0, 4.0.0)"</a:t>
            </a:r>
          </a:p>
          <a:p>
            <a:pPr algn="l"/>
            <a:r>
              <a:rPr lang="en-US" sz="1400" dirty="0"/>
              <a:t>  }</a:t>
            </a:r>
          </a:p>
          <a:p>
            <a:pPr algn="l"/>
            <a:r>
              <a:rPr lang="en-US" sz="1400" dirty="0"/>
              <a:t>}</a:t>
            </a:r>
          </a:p>
        </p:txBody>
      </p:sp>
    </p:spTree>
    <p:extLst>
      <p:ext uri="{BB962C8B-B14F-4D97-AF65-F5344CB8AC3E}">
        <p14:creationId xmlns:p14="http://schemas.microsoft.com/office/powerpoint/2010/main" val="126973761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8574-BE36-9D28-77F2-45C3D223F9C0}"/>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EF6A6B86-30C8-29CB-2BFA-DD90E3528DDA}"/>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00336306-6FCA-0AB4-5C3C-543BDA278ADA}"/>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For testing purposes, you may want to reduce the timer to a </a:t>
            </a:r>
            <a:r>
              <a:rPr lang="en-US" sz="1400"/>
              <a:t>shorter interval </a:t>
            </a:r>
            <a:r>
              <a:rPr lang="en-US" sz="1400" dirty="0"/>
              <a:t>but don’t forget to increase the interval again before you publish.</a:t>
            </a:r>
          </a:p>
        </p:txBody>
      </p:sp>
    </p:spTree>
    <p:extLst>
      <p:ext uri="{BB962C8B-B14F-4D97-AF65-F5344CB8AC3E}">
        <p14:creationId xmlns:p14="http://schemas.microsoft.com/office/powerpoint/2010/main" val="45388422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403E-A947-EA73-9DBD-4CF66B5A0B3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E67AF9-75BD-9602-242B-8CF8BB10C051}"/>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6E1921C-55AB-B1C7-E3DC-1D935ED0E32D}"/>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After the timer triggered function completes the processing you will see a file </a:t>
            </a:r>
            <a:r>
              <a:rPr lang="en-US" sz="1400" dirty="0" err="1"/>
              <a:t>lochistory.json</a:t>
            </a:r>
            <a:r>
              <a:rPr lang="en-US" sz="1400" dirty="0"/>
              <a:t> in the Azure blob container [public].</a:t>
            </a:r>
          </a:p>
        </p:txBody>
      </p:sp>
    </p:spTree>
    <p:extLst>
      <p:ext uri="{BB962C8B-B14F-4D97-AF65-F5344CB8AC3E}">
        <p14:creationId xmlns:p14="http://schemas.microsoft.com/office/powerpoint/2010/main" val="218692249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F4CC-75A0-CB1A-FFE6-F2FF670934E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76FD7E4-80B6-9B37-8D1F-11AE266E3802}"/>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F3FAA1A2-0B9E-941B-3A72-14B6106511AF}"/>
              </a:ext>
            </a:extLst>
          </p:cNvPr>
          <p:cNvSpPr/>
          <p:nvPr/>
        </p:nvSpPr>
        <p:spPr bwMode="auto">
          <a:xfrm>
            <a:off x="6096000" y="0"/>
            <a:ext cx="609600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To use now your own history instead of the sample change the name of the storage account in the index.html of your Azure functions project. </a:t>
            </a:r>
          </a:p>
          <a:p>
            <a:pPr algn="l"/>
            <a:br>
              <a:rPr lang="en-US" sz="1400" dirty="0"/>
            </a:br>
            <a:r>
              <a:rPr lang="en-US" sz="1400" dirty="0"/>
              <a:t>Don’t forget to change the timer interval to a longer period.</a:t>
            </a:r>
          </a:p>
          <a:p>
            <a:pPr algn="l"/>
            <a:endParaRPr lang="en-US" sz="1400" dirty="0"/>
          </a:p>
          <a:p>
            <a:pPr algn="l"/>
            <a:r>
              <a:rPr lang="en-US" sz="1400" dirty="0"/>
              <a:t>While you are here you may also want to upload the contents of the  zip-file public.zip to your own storage account (container public) and change all occurrences of [</a:t>
            </a:r>
            <a:r>
              <a:rPr lang="en-US" sz="1400" dirty="0" err="1"/>
              <a:t>azuremapsdemos</a:t>
            </a:r>
            <a:r>
              <a:rPr lang="en-US" sz="1400" dirty="0"/>
              <a:t>] to the name of your storage account.</a:t>
            </a:r>
          </a:p>
          <a:p>
            <a:pPr algn="l"/>
            <a:endParaRPr lang="en-US" sz="1400" dirty="0"/>
          </a:p>
          <a:p>
            <a:pPr algn="l"/>
            <a:r>
              <a:rPr lang="en-US" sz="1400" dirty="0"/>
              <a:t>Republish the function again…</a:t>
            </a:r>
            <a:br>
              <a:rPr lang="en-US" sz="1400" dirty="0"/>
            </a:br>
            <a:endParaRPr lang="en-US" sz="1400" dirty="0"/>
          </a:p>
        </p:txBody>
      </p:sp>
    </p:spTree>
    <p:extLst>
      <p:ext uri="{BB962C8B-B14F-4D97-AF65-F5344CB8AC3E}">
        <p14:creationId xmlns:p14="http://schemas.microsoft.com/office/powerpoint/2010/main" val="219675445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272F-0F6C-FB86-76D8-E2AAD9B95FF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CA1ACB0-795D-B99D-D72D-C8B4609B4DEC}"/>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7662118F-F6C3-B0B7-80A1-39931A231BEB}"/>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…and you will see your own </a:t>
            </a:r>
            <a:r>
              <a:rPr lang="en-US" sz="1400"/>
              <a:t>location history</a:t>
            </a:r>
            <a:endParaRPr lang="en-US" sz="1400" dirty="0"/>
          </a:p>
        </p:txBody>
      </p:sp>
    </p:spTree>
    <p:extLst>
      <p:ext uri="{BB962C8B-B14F-4D97-AF65-F5344CB8AC3E}">
        <p14:creationId xmlns:p14="http://schemas.microsoft.com/office/powerpoint/2010/main" val="349847290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Your Own Tile Layer</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9750593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729D-FAE6-00BC-143B-784DB1B3487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5A87544-0423-27EB-9DDD-531436392298}"/>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C0C8222D-E90A-5E13-E37B-8ABE6D7C97C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Give the device a name and ID.</a:t>
            </a:r>
          </a:p>
          <a:p>
            <a:pPr marL="228600" indent="-228600" algn="l">
              <a:buFont typeface="+mj-lt"/>
              <a:buAutoNum type="arabicPeriod"/>
            </a:pPr>
            <a:r>
              <a:rPr lang="en-US" sz="1400" dirty="0"/>
              <a:t>Click on [Create].</a:t>
            </a:r>
          </a:p>
        </p:txBody>
      </p:sp>
      <p:sp>
        <p:nvSpPr>
          <p:cNvPr id="8" name="Rectangle 7">
            <a:extLst>
              <a:ext uri="{FF2B5EF4-FFF2-40B4-BE49-F238E27FC236}">
                <a16:creationId xmlns:a16="http://schemas.microsoft.com/office/drawing/2014/main" id="{3969C737-527D-2A5B-C317-FC47269C409A}"/>
              </a:ext>
            </a:extLst>
          </p:cNvPr>
          <p:cNvSpPr/>
          <p:nvPr/>
        </p:nvSpPr>
        <p:spPr bwMode="auto">
          <a:xfrm>
            <a:off x="3505200" y="2438400"/>
            <a:ext cx="5181600" cy="4572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9" name="Rectangle 8">
            <a:extLst>
              <a:ext uri="{FF2B5EF4-FFF2-40B4-BE49-F238E27FC236}">
                <a16:creationId xmlns:a16="http://schemas.microsoft.com/office/drawing/2014/main" id="{59173A9E-F625-724A-22B0-F89F6F8BFC32}"/>
              </a:ext>
            </a:extLst>
          </p:cNvPr>
          <p:cNvSpPr/>
          <p:nvPr/>
        </p:nvSpPr>
        <p:spPr bwMode="auto">
          <a:xfrm>
            <a:off x="3505200" y="2971800"/>
            <a:ext cx="5181600" cy="4572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1" name="Rectangle 10">
            <a:extLst>
              <a:ext uri="{FF2B5EF4-FFF2-40B4-BE49-F238E27FC236}">
                <a16:creationId xmlns:a16="http://schemas.microsoft.com/office/drawing/2014/main" id="{9FF79A92-1AD9-0C48-4A95-BC493C18AA9E}"/>
              </a:ext>
            </a:extLst>
          </p:cNvPr>
          <p:cNvSpPr/>
          <p:nvPr/>
        </p:nvSpPr>
        <p:spPr bwMode="auto">
          <a:xfrm>
            <a:off x="7010400" y="51054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99695864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F77C-7307-D12D-5766-AE4A00A972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3D00E0A-54A5-A895-D4E7-65B253535C36}"/>
              </a:ext>
            </a:extLst>
          </p:cNvPr>
          <p:cNvPicPr>
            <a:picLocks noChangeAspect="1"/>
          </p:cNvPicPr>
          <p:nvPr/>
        </p:nvPicPr>
        <p:blipFill>
          <a:blip r:embed="rId2"/>
          <a:stretch>
            <a:fillRect/>
          </a:stretch>
        </p:blipFill>
        <p:spPr>
          <a:xfrm>
            <a:off x="0" y="171450"/>
            <a:ext cx="12192000" cy="6515100"/>
          </a:xfrm>
          <a:prstGeom prst="rect">
            <a:avLst/>
          </a:prstGeom>
        </p:spPr>
      </p:pic>
      <p:pic>
        <p:nvPicPr>
          <p:cNvPr id="6" name="Picture 5">
            <a:extLst>
              <a:ext uri="{FF2B5EF4-FFF2-40B4-BE49-F238E27FC236}">
                <a16:creationId xmlns:a16="http://schemas.microsoft.com/office/drawing/2014/main" id="{EDD83414-5A21-4B4C-7B9D-1251DF5EB5C7}"/>
              </a:ext>
            </a:extLst>
          </p:cNvPr>
          <p:cNvPicPr>
            <a:picLocks noChangeAspect="1"/>
          </p:cNvPicPr>
          <p:nvPr/>
        </p:nvPicPr>
        <p:blipFill>
          <a:blip r:embed="rId3"/>
          <a:stretch>
            <a:fillRect/>
          </a:stretch>
        </p:blipFill>
        <p:spPr>
          <a:xfrm>
            <a:off x="1524000" y="178884"/>
            <a:ext cx="6096000" cy="6515100"/>
          </a:xfrm>
          <a:prstGeom prst="rect">
            <a:avLst/>
          </a:prstGeom>
        </p:spPr>
      </p:pic>
      <p:sp>
        <p:nvSpPr>
          <p:cNvPr id="8" name="Rectangle 7">
            <a:extLst>
              <a:ext uri="{FF2B5EF4-FFF2-40B4-BE49-F238E27FC236}">
                <a16:creationId xmlns:a16="http://schemas.microsoft.com/office/drawing/2014/main" id="{52C2A61B-01CE-9A0C-28E0-55ED9C38BABA}"/>
              </a:ext>
            </a:extLst>
          </p:cNvPr>
          <p:cNvSpPr/>
          <p:nvPr/>
        </p:nvSpPr>
        <p:spPr bwMode="auto">
          <a:xfrm>
            <a:off x="6096000" y="0"/>
            <a:ext cx="6096000" cy="6693984"/>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You will create a tile layer from a PDF or image file. The first task is to geo-reference the image / PDF file. A good tool for the task is QGIS. To geo-reference the file you need a map and / or imagery as reference. You will use Azure Maps.</a:t>
            </a:r>
          </a:p>
          <a:p>
            <a:pPr algn="l"/>
            <a:endParaRPr lang="en-US" sz="1400" dirty="0"/>
          </a:p>
          <a:p>
            <a:pPr marL="342900" indent="-342900" algn="l">
              <a:buFont typeface="+mj-lt"/>
              <a:buAutoNum type="arabicPeriod"/>
            </a:pPr>
            <a:r>
              <a:rPr lang="en-US" sz="1400" dirty="0"/>
              <a:t>Open QGIS and right-click on [XYZ Tiles] in the browser panel.</a:t>
            </a:r>
          </a:p>
          <a:p>
            <a:pPr marL="342900" indent="-342900" algn="l">
              <a:buFont typeface="+mj-lt"/>
              <a:buAutoNum type="arabicPeriod"/>
            </a:pPr>
            <a:r>
              <a:rPr lang="en-US" sz="1400" dirty="0"/>
              <a:t>Select [New Connection] from the context menu.</a:t>
            </a:r>
          </a:p>
          <a:p>
            <a:pPr marL="342900" indent="-342900" algn="l">
              <a:buFont typeface="+mj-lt"/>
              <a:buAutoNum type="arabicPeriod"/>
            </a:pPr>
            <a:r>
              <a:rPr lang="en-US" sz="1400" dirty="0"/>
              <a:t>In the dialog that pop ups, give the layer a name.</a:t>
            </a:r>
          </a:p>
          <a:p>
            <a:pPr marL="342900" indent="-342900" algn="l">
              <a:buFont typeface="+mj-lt"/>
              <a:buAutoNum type="arabicPeriod"/>
            </a:pPr>
            <a:r>
              <a:rPr lang="en-US" sz="1400" dirty="0"/>
              <a:t>Enter the URL pattern such as</a:t>
            </a:r>
            <a:br>
              <a:rPr lang="en-US" sz="1400" dirty="0"/>
            </a:br>
            <a:r>
              <a:rPr lang="en-US" sz="1400" dirty="0">
                <a:hlinkClick r:id="rId4"/>
              </a:rPr>
              <a:t>https://atlas.microsoft.com/map/tile?api-version=2.1&amp;tilesetId=microsoft.imagery&amp;zoom={z}&amp;x={x}&amp;y={y}&amp;subscription-key=YOUR_SUBSCRIPTION_KEY</a:t>
            </a:r>
            <a:br>
              <a:rPr lang="en-US" sz="1400" dirty="0"/>
            </a:br>
            <a:r>
              <a:rPr lang="en-US" sz="1400" dirty="0"/>
              <a:t>replacing YOUR_SUBSCRIPTION_KEY with your Azure Maps Subscription Key. </a:t>
            </a:r>
            <a:br>
              <a:rPr lang="en-US" sz="1400" dirty="0"/>
            </a:br>
            <a:r>
              <a:rPr lang="en-US" sz="1400" dirty="0"/>
              <a:t>If you want to add other tile sets replace the </a:t>
            </a:r>
            <a:r>
              <a:rPr lang="en-US" sz="1400" dirty="0" err="1"/>
              <a:t>tilesetId</a:t>
            </a:r>
            <a:r>
              <a:rPr lang="en-US" sz="1400" dirty="0"/>
              <a:t> with other **raster** </a:t>
            </a:r>
            <a:r>
              <a:rPr lang="en-US" sz="1400" dirty="0" err="1"/>
              <a:t>tilesetIds</a:t>
            </a:r>
            <a:r>
              <a:rPr lang="en-US" sz="1400" dirty="0"/>
              <a:t>. A list of </a:t>
            </a:r>
            <a:r>
              <a:rPr lang="en-US" sz="1400" dirty="0" err="1"/>
              <a:t>tilesetIDs</a:t>
            </a:r>
            <a:r>
              <a:rPr lang="en-US" sz="1400" dirty="0"/>
              <a:t> is </a:t>
            </a:r>
            <a:r>
              <a:rPr lang="en-US" sz="1400" dirty="0">
                <a:hlinkClick r:id="rId5"/>
              </a:rPr>
              <a:t>here</a:t>
            </a:r>
            <a:r>
              <a:rPr lang="en-US" sz="1400" dirty="0"/>
              <a:t>.</a:t>
            </a:r>
          </a:p>
          <a:p>
            <a:pPr marL="342900" indent="-342900" algn="l">
              <a:buFont typeface="+mj-lt"/>
              <a:buAutoNum type="arabicPeriod"/>
            </a:pPr>
            <a:r>
              <a:rPr lang="en-US" sz="1400" dirty="0"/>
              <a:t>Set the [Min Zoom Level] to 0</a:t>
            </a:r>
          </a:p>
          <a:p>
            <a:pPr marL="342900" indent="-342900">
              <a:buFont typeface="+mj-lt"/>
              <a:buAutoNum type="arabicPeriod"/>
            </a:pPr>
            <a:r>
              <a:rPr lang="en-US" sz="1400" dirty="0"/>
              <a:t>Set the [Min Zoom Level] to 19</a:t>
            </a:r>
          </a:p>
          <a:p>
            <a:pPr marL="342900" indent="-342900">
              <a:buFont typeface="+mj-lt"/>
              <a:buAutoNum type="arabicPeriod"/>
            </a:pPr>
            <a:r>
              <a:rPr lang="en-US" sz="1400" dirty="0"/>
              <a:t>Click [OK]</a:t>
            </a:r>
          </a:p>
          <a:p>
            <a:endParaRPr lang="en-US" sz="1400" dirty="0"/>
          </a:p>
          <a:p>
            <a:r>
              <a:rPr lang="en-US" sz="1400" dirty="0"/>
              <a:t>Repeat the steps for the </a:t>
            </a:r>
            <a:r>
              <a:rPr lang="en-US" sz="1400" dirty="0" err="1"/>
              <a:t>tilesetId</a:t>
            </a:r>
            <a:r>
              <a:rPr lang="en-US" sz="1400" dirty="0"/>
              <a:t>=</a:t>
            </a:r>
            <a:r>
              <a:rPr lang="en-US" sz="1400" dirty="0" err="1"/>
              <a:t>microsoft.base.hybrid.road</a:t>
            </a:r>
            <a:endParaRPr lang="en-US" sz="1400" dirty="0"/>
          </a:p>
          <a:p>
            <a:pPr marL="342900" indent="-342900" algn="l">
              <a:buFont typeface="+mj-lt"/>
              <a:buAutoNum type="arabicPeriod"/>
            </a:pPr>
            <a:endParaRPr lang="en-US" sz="1400" dirty="0"/>
          </a:p>
        </p:txBody>
      </p:sp>
      <p:sp>
        <p:nvSpPr>
          <p:cNvPr id="10" name="Rectangle 9">
            <a:extLst>
              <a:ext uri="{FF2B5EF4-FFF2-40B4-BE49-F238E27FC236}">
                <a16:creationId xmlns:a16="http://schemas.microsoft.com/office/drawing/2014/main" id="{1F3A2E26-A9A2-AAC9-94E0-F90F9866F371}"/>
              </a:ext>
            </a:extLst>
          </p:cNvPr>
          <p:cNvSpPr/>
          <p:nvPr/>
        </p:nvSpPr>
        <p:spPr bwMode="auto">
          <a:xfrm>
            <a:off x="152400" y="14478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1" name="Oval 10">
            <a:extLst>
              <a:ext uri="{FF2B5EF4-FFF2-40B4-BE49-F238E27FC236}">
                <a16:creationId xmlns:a16="http://schemas.microsoft.com/office/drawing/2014/main" id="{EECD1064-302C-B2AB-E427-8E4FE3AE34B5}"/>
              </a:ext>
            </a:extLst>
          </p:cNvPr>
          <p:cNvSpPr/>
          <p:nvPr/>
        </p:nvSpPr>
        <p:spPr bwMode="auto">
          <a:xfrm>
            <a:off x="914400" y="1371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2" name="Rectangle 11">
            <a:extLst>
              <a:ext uri="{FF2B5EF4-FFF2-40B4-BE49-F238E27FC236}">
                <a16:creationId xmlns:a16="http://schemas.microsoft.com/office/drawing/2014/main" id="{5576C11F-0350-0417-FA39-E811E8DB977B}"/>
              </a:ext>
            </a:extLst>
          </p:cNvPr>
          <p:cNvSpPr/>
          <p:nvPr/>
        </p:nvSpPr>
        <p:spPr bwMode="auto">
          <a:xfrm>
            <a:off x="3415168" y="1472543"/>
            <a:ext cx="2680832"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Rectangle 13">
            <a:extLst>
              <a:ext uri="{FF2B5EF4-FFF2-40B4-BE49-F238E27FC236}">
                <a16:creationId xmlns:a16="http://schemas.microsoft.com/office/drawing/2014/main" id="{561363D4-785A-1A0F-16E2-A56782F62C9B}"/>
              </a:ext>
            </a:extLst>
          </p:cNvPr>
          <p:cNvSpPr/>
          <p:nvPr/>
        </p:nvSpPr>
        <p:spPr bwMode="auto">
          <a:xfrm>
            <a:off x="3415168" y="42672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5" name="Rectangle 14">
            <a:extLst>
              <a:ext uri="{FF2B5EF4-FFF2-40B4-BE49-F238E27FC236}">
                <a16:creationId xmlns:a16="http://schemas.microsoft.com/office/drawing/2014/main" id="{12534D22-07C8-955C-9330-A43158CA7272}"/>
              </a:ext>
            </a:extLst>
          </p:cNvPr>
          <p:cNvSpPr/>
          <p:nvPr/>
        </p:nvSpPr>
        <p:spPr bwMode="auto">
          <a:xfrm>
            <a:off x="3411157" y="4623334"/>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6" name="Rectangle 15">
            <a:extLst>
              <a:ext uri="{FF2B5EF4-FFF2-40B4-BE49-F238E27FC236}">
                <a16:creationId xmlns:a16="http://schemas.microsoft.com/office/drawing/2014/main" id="{71ABC812-1FFA-CBA4-3172-87063967C603}"/>
              </a:ext>
            </a:extLst>
          </p:cNvPr>
          <p:cNvSpPr/>
          <p:nvPr/>
        </p:nvSpPr>
        <p:spPr bwMode="auto">
          <a:xfrm>
            <a:off x="2133600" y="770099"/>
            <a:ext cx="2680832"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7" name="Oval 16">
            <a:extLst>
              <a:ext uri="{FF2B5EF4-FFF2-40B4-BE49-F238E27FC236}">
                <a16:creationId xmlns:a16="http://schemas.microsoft.com/office/drawing/2014/main" id="{48A0CDF9-4B48-F6CC-687A-4498F88CE95D}"/>
              </a:ext>
            </a:extLst>
          </p:cNvPr>
          <p:cNvSpPr/>
          <p:nvPr/>
        </p:nvSpPr>
        <p:spPr bwMode="auto">
          <a:xfrm>
            <a:off x="4814432" y="702221"/>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3</a:t>
            </a:r>
          </a:p>
        </p:txBody>
      </p:sp>
      <p:sp>
        <p:nvSpPr>
          <p:cNvPr id="18" name="Oval 17">
            <a:extLst>
              <a:ext uri="{FF2B5EF4-FFF2-40B4-BE49-F238E27FC236}">
                <a16:creationId xmlns:a16="http://schemas.microsoft.com/office/drawing/2014/main" id="{74F7694D-9B24-23B0-D626-E989D5ABBF8C}"/>
              </a:ext>
            </a:extLst>
          </p:cNvPr>
          <p:cNvSpPr/>
          <p:nvPr/>
        </p:nvSpPr>
        <p:spPr bwMode="auto">
          <a:xfrm>
            <a:off x="3050398" y="1434443"/>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4</a:t>
            </a:r>
          </a:p>
        </p:txBody>
      </p:sp>
      <p:sp>
        <p:nvSpPr>
          <p:cNvPr id="19" name="Oval 18">
            <a:extLst>
              <a:ext uri="{FF2B5EF4-FFF2-40B4-BE49-F238E27FC236}">
                <a16:creationId xmlns:a16="http://schemas.microsoft.com/office/drawing/2014/main" id="{0C10ABD1-933D-EA04-CE7F-3EB410396600}"/>
              </a:ext>
            </a:extLst>
          </p:cNvPr>
          <p:cNvSpPr/>
          <p:nvPr/>
        </p:nvSpPr>
        <p:spPr bwMode="auto">
          <a:xfrm>
            <a:off x="4204636" y="41910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5</a:t>
            </a:r>
          </a:p>
        </p:txBody>
      </p:sp>
      <p:sp>
        <p:nvSpPr>
          <p:cNvPr id="20" name="Oval 19">
            <a:extLst>
              <a:ext uri="{FF2B5EF4-FFF2-40B4-BE49-F238E27FC236}">
                <a16:creationId xmlns:a16="http://schemas.microsoft.com/office/drawing/2014/main" id="{DD3AF001-8356-B074-FD05-1216A516F063}"/>
              </a:ext>
            </a:extLst>
          </p:cNvPr>
          <p:cNvSpPr/>
          <p:nvPr/>
        </p:nvSpPr>
        <p:spPr bwMode="auto">
          <a:xfrm>
            <a:off x="4212853" y="4579434"/>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6</a:t>
            </a:r>
          </a:p>
        </p:txBody>
      </p:sp>
      <p:sp>
        <p:nvSpPr>
          <p:cNvPr id="21" name="Rectangle 20">
            <a:extLst>
              <a:ext uri="{FF2B5EF4-FFF2-40B4-BE49-F238E27FC236}">
                <a16:creationId xmlns:a16="http://schemas.microsoft.com/office/drawing/2014/main" id="{0526A96A-6476-6B86-B982-1177C156A0F4}"/>
              </a:ext>
            </a:extLst>
          </p:cNvPr>
          <p:cNvSpPr/>
          <p:nvPr/>
        </p:nvSpPr>
        <p:spPr bwMode="auto">
          <a:xfrm>
            <a:off x="4939167" y="62103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2" name="Oval 21">
            <a:extLst>
              <a:ext uri="{FF2B5EF4-FFF2-40B4-BE49-F238E27FC236}">
                <a16:creationId xmlns:a16="http://schemas.microsoft.com/office/drawing/2014/main" id="{BA5AB272-7A37-29BC-88DC-8BF0BBC14A2E}"/>
              </a:ext>
            </a:extLst>
          </p:cNvPr>
          <p:cNvSpPr/>
          <p:nvPr/>
        </p:nvSpPr>
        <p:spPr bwMode="auto">
          <a:xfrm>
            <a:off x="4558167" y="61722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7</a:t>
            </a:r>
          </a:p>
        </p:txBody>
      </p:sp>
    </p:spTree>
    <p:extLst>
      <p:ext uri="{BB962C8B-B14F-4D97-AF65-F5344CB8AC3E}">
        <p14:creationId xmlns:p14="http://schemas.microsoft.com/office/powerpoint/2010/main" val="195495659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10500E5-22F2-551F-0EE9-3F41F74B4FE1}"/>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D445189C-C89B-6595-03F8-31FB421B74FC}"/>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Double click the 2 newly created XYZ Tile connection in the browser panel to add the to the map canvas.</a:t>
            </a:r>
          </a:p>
          <a:p>
            <a:pPr marL="228600" indent="-228600" algn="l">
              <a:buFont typeface="+mj-lt"/>
              <a:buAutoNum type="arabicPeriod"/>
            </a:pPr>
            <a:r>
              <a:rPr lang="en-US" sz="1400" dirty="0"/>
              <a:t>Open the [Raster] menu and select [</a:t>
            </a:r>
            <a:r>
              <a:rPr lang="en-US" sz="1400" dirty="0" err="1"/>
              <a:t>Georeferencer</a:t>
            </a:r>
            <a:r>
              <a:rPr lang="en-US" sz="1400" dirty="0"/>
              <a:t>…] from the drop-down menu</a:t>
            </a:r>
          </a:p>
        </p:txBody>
      </p:sp>
      <p:sp>
        <p:nvSpPr>
          <p:cNvPr id="10" name="Rectangle 9">
            <a:extLst>
              <a:ext uri="{FF2B5EF4-FFF2-40B4-BE49-F238E27FC236}">
                <a16:creationId xmlns:a16="http://schemas.microsoft.com/office/drawing/2014/main" id="{96A91077-C739-DCE9-7933-2422FB8F9F2C}"/>
              </a:ext>
            </a:extLst>
          </p:cNvPr>
          <p:cNvSpPr/>
          <p:nvPr/>
        </p:nvSpPr>
        <p:spPr bwMode="auto">
          <a:xfrm>
            <a:off x="214768" y="2087562"/>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3462EA88-4B70-2107-3ACE-17D2A005552E}"/>
              </a:ext>
            </a:extLst>
          </p:cNvPr>
          <p:cNvSpPr/>
          <p:nvPr/>
        </p:nvSpPr>
        <p:spPr bwMode="auto">
          <a:xfrm>
            <a:off x="976768" y="2011362"/>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3" name="Rectangle 12">
            <a:extLst>
              <a:ext uri="{FF2B5EF4-FFF2-40B4-BE49-F238E27FC236}">
                <a16:creationId xmlns:a16="http://schemas.microsoft.com/office/drawing/2014/main" id="{46F4DF2F-689F-1757-1716-971BBFFBBEC5}"/>
              </a:ext>
            </a:extLst>
          </p:cNvPr>
          <p:cNvSpPr/>
          <p:nvPr/>
        </p:nvSpPr>
        <p:spPr bwMode="auto">
          <a:xfrm>
            <a:off x="2178616" y="278130"/>
            <a:ext cx="3810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400AC6EE-2EB5-5C64-40FA-FDC65C133269}"/>
              </a:ext>
            </a:extLst>
          </p:cNvPr>
          <p:cNvSpPr/>
          <p:nvPr/>
        </p:nvSpPr>
        <p:spPr bwMode="auto">
          <a:xfrm>
            <a:off x="2531952" y="20193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322613028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206FF5B-150B-238F-76A3-4D01655795AA}"/>
              </a:ext>
            </a:extLst>
          </p:cNvPr>
          <p:cNvPicPr>
            <a:picLocks noChangeAspect="1"/>
          </p:cNvPicPr>
          <p:nvPr/>
        </p:nvPicPr>
        <p:blipFill>
          <a:blip r:embed="rId2"/>
          <a:stretch>
            <a:fillRect/>
          </a:stretch>
        </p:blipFill>
        <p:spPr>
          <a:xfrm>
            <a:off x="0" y="0"/>
            <a:ext cx="6416842" cy="6858000"/>
          </a:xfrm>
          <a:prstGeom prst="rect">
            <a:avLst/>
          </a:prstGeom>
        </p:spPr>
      </p:pic>
      <p:pic>
        <p:nvPicPr>
          <p:cNvPr id="6" name="Picture 5">
            <a:extLst>
              <a:ext uri="{FF2B5EF4-FFF2-40B4-BE49-F238E27FC236}">
                <a16:creationId xmlns:a16="http://schemas.microsoft.com/office/drawing/2014/main" id="{239CA157-21DE-DE02-AF11-6F654ED92B85}"/>
              </a:ext>
            </a:extLst>
          </p:cNvPr>
          <p:cNvPicPr>
            <a:picLocks noChangeAspect="1"/>
          </p:cNvPicPr>
          <p:nvPr/>
        </p:nvPicPr>
        <p:blipFill>
          <a:blip r:embed="rId3"/>
          <a:stretch>
            <a:fillRect/>
          </a:stretch>
        </p:blipFill>
        <p:spPr>
          <a:xfrm>
            <a:off x="5801617" y="0"/>
            <a:ext cx="6416842" cy="6858000"/>
          </a:xfrm>
          <a:prstGeom prst="rect">
            <a:avLst/>
          </a:prstGeom>
        </p:spPr>
      </p:pic>
      <p:sp>
        <p:nvSpPr>
          <p:cNvPr id="8" name="Rectangle 7">
            <a:extLst>
              <a:ext uri="{FF2B5EF4-FFF2-40B4-BE49-F238E27FC236}">
                <a16:creationId xmlns:a16="http://schemas.microsoft.com/office/drawing/2014/main" id="{CED6CEE8-859D-2F07-7A47-C62B7E0ED802}"/>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[Open Raster]</a:t>
            </a:r>
          </a:p>
        </p:txBody>
      </p:sp>
      <p:sp>
        <p:nvSpPr>
          <p:cNvPr id="10" name="Rectangle 9">
            <a:extLst>
              <a:ext uri="{FF2B5EF4-FFF2-40B4-BE49-F238E27FC236}">
                <a16:creationId xmlns:a16="http://schemas.microsoft.com/office/drawing/2014/main" id="{F70AF811-995F-B982-F0A7-81CF9AD8CCAC}"/>
              </a:ext>
            </a:extLst>
          </p:cNvPr>
          <p:cNvSpPr/>
          <p:nvPr/>
        </p:nvSpPr>
        <p:spPr bwMode="auto">
          <a:xfrm>
            <a:off x="5818862" y="342500"/>
            <a:ext cx="381001"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A255F0FF-3C28-5991-DB35-43A89DCF5B6B}"/>
              </a:ext>
            </a:extLst>
          </p:cNvPr>
          <p:cNvSpPr/>
          <p:nvPr/>
        </p:nvSpPr>
        <p:spPr bwMode="auto">
          <a:xfrm>
            <a:off x="6172200" y="2663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85231690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206FF5B-150B-238F-76A3-4D01655795AA}"/>
              </a:ext>
            </a:extLst>
          </p:cNvPr>
          <p:cNvPicPr>
            <a:picLocks noChangeAspect="1"/>
          </p:cNvPicPr>
          <p:nvPr/>
        </p:nvPicPr>
        <p:blipFill>
          <a:blip r:embed="rId2"/>
          <a:stretch>
            <a:fillRect/>
          </a:stretch>
        </p:blipFill>
        <p:spPr>
          <a:xfrm>
            <a:off x="0" y="0"/>
            <a:ext cx="6416842" cy="6858000"/>
          </a:xfrm>
          <a:prstGeom prst="rect">
            <a:avLst/>
          </a:prstGeom>
        </p:spPr>
      </p:pic>
      <p:pic>
        <p:nvPicPr>
          <p:cNvPr id="5" name="Picture 4">
            <a:extLst>
              <a:ext uri="{FF2B5EF4-FFF2-40B4-BE49-F238E27FC236}">
                <a16:creationId xmlns:a16="http://schemas.microsoft.com/office/drawing/2014/main" id="{22380674-4B1F-5C33-CB8F-D31BDA11A813}"/>
              </a:ext>
            </a:extLst>
          </p:cNvPr>
          <p:cNvPicPr>
            <a:picLocks noChangeAspect="1"/>
          </p:cNvPicPr>
          <p:nvPr/>
        </p:nvPicPr>
        <p:blipFill>
          <a:blip r:embed="rId3"/>
          <a:stretch>
            <a:fillRect/>
          </a:stretch>
        </p:blipFill>
        <p:spPr>
          <a:xfrm>
            <a:off x="5801617" y="0"/>
            <a:ext cx="6416842" cy="6858000"/>
          </a:xfrm>
          <a:prstGeom prst="rect">
            <a:avLst/>
          </a:prstGeom>
        </p:spPr>
      </p:pic>
      <p:sp>
        <p:nvSpPr>
          <p:cNvPr id="8" name="Rectangle 7">
            <a:extLst>
              <a:ext uri="{FF2B5EF4-FFF2-40B4-BE49-F238E27FC236}">
                <a16:creationId xmlns:a16="http://schemas.microsoft.com/office/drawing/2014/main" id="{46776947-2A7F-0B10-1F8C-6FD7F613166C}"/>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Select the PDF or image you want to </a:t>
            </a:r>
            <a:r>
              <a:rPr lang="en-US" sz="1400" dirty="0" err="1"/>
              <a:t>georeference</a:t>
            </a:r>
            <a:r>
              <a:rPr lang="en-US" sz="1400" dirty="0"/>
              <a:t>.</a:t>
            </a:r>
          </a:p>
          <a:p>
            <a:pPr marL="228600" indent="-228600" algn="l">
              <a:buFont typeface="+mj-lt"/>
              <a:buAutoNum type="arabicPeriod"/>
            </a:pPr>
            <a:r>
              <a:rPr lang="en-US" sz="1400" dirty="0"/>
              <a:t>Click on [Transformation Settings]</a:t>
            </a:r>
          </a:p>
        </p:txBody>
      </p:sp>
      <p:sp>
        <p:nvSpPr>
          <p:cNvPr id="10" name="Rectangle 9">
            <a:extLst>
              <a:ext uri="{FF2B5EF4-FFF2-40B4-BE49-F238E27FC236}">
                <a16:creationId xmlns:a16="http://schemas.microsoft.com/office/drawing/2014/main" id="{4F810125-38E2-BDC9-8299-481DAE8F902D}"/>
              </a:ext>
            </a:extLst>
          </p:cNvPr>
          <p:cNvSpPr/>
          <p:nvPr/>
        </p:nvSpPr>
        <p:spPr bwMode="auto">
          <a:xfrm>
            <a:off x="7038062" y="342500"/>
            <a:ext cx="381001"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52878E7B-9F23-F360-C36C-FA7E47714795}"/>
              </a:ext>
            </a:extLst>
          </p:cNvPr>
          <p:cNvSpPr/>
          <p:nvPr/>
        </p:nvSpPr>
        <p:spPr bwMode="auto">
          <a:xfrm>
            <a:off x="7391400" y="2663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217543058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206FF5B-150B-238F-76A3-4D01655795AA}"/>
              </a:ext>
            </a:extLst>
          </p:cNvPr>
          <p:cNvPicPr>
            <a:picLocks noChangeAspect="1"/>
          </p:cNvPicPr>
          <p:nvPr/>
        </p:nvPicPr>
        <p:blipFill>
          <a:blip r:embed="rId2"/>
          <a:stretch>
            <a:fillRect/>
          </a:stretch>
        </p:blipFill>
        <p:spPr>
          <a:xfrm>
            <a:off x="0" y="0"/>
            <a:ext cx="6416842" cy="6858000"/>
          </a:xfrm>
          <a:prstGeom prst="rect">
            <a:avLst/>
          </a:prstGeom>
        </p:spPr>
      </p:pic>
      <p:pic>
        <p:nvPicPr>
          <p:cNvPr id="5" name="Picture 4">
            <a:extLst>
              <a:ext uri="{FF2B5EF4-FFF2-40B4-BE49-F238E27FC236}">
                <a16:creationId xmlns:a16="http://schemas.microsoft.com/office/drawing/2014/main" id="{22380674-4B1F-5C33-CB8F-D31BDA11A813}"/>
              </a:ext>
            </a:extLst>
          </p:cNvPr>
          <p:cNvPicPr>
            <a:picLocks noChangeAspect="1"/>
          </p:cNvPicPr>
          <p:nvPr/>
        </p:nvPicPr>
        <p:blipFill>
          <a:blip r:embed="rId3"/>
          <a:stretch>
            <a:fillRect/>
          </a:stretch>
        </p:blipFill>
        <p:spPr>
          <a:xfrm>
            <a:off x="5801617" y="0"/>
            <a:ext cx="6416842" cy="6858000"/>
          </a:xfrm>
          <a:prstGeom prst="rect">
            <a:avLst/>
          </a:prstGeom>
        </p:spPr>
      </p:pic>
      <p:pic>
        <p:nvPicPr>
          <p:cNvPr id="6" name="Picture 5">
            <a:extLst>
              <a:ext uri="{FF2B5EF4-FFF2-40B4-BE49-F238E27FC236}">
                <a16:creationId xmlns:a16="http://schemas.microsoft.com/office/drawing/2014/main" id="{A3BA2A1C-CF63-1C75-C3F6-2C1ABC2159E8}"/>
              </a:ext>
            </a:extLst>
          </p:cNvPr>
          <p:cNvPicPr>
            <a:picLocks noChangeAspect="1"/>
          </p:cNvPicPr>
          <p:nvPr/>
        </p:nvPicPr>
        <p:blipFill>
          <a:blip r:embed="rId4"/>
          <a:stretch>
            <a:fillRect/>
          </a:stretch>
        </p:blipFill>
        <p:spPr>
          <a:xfrm>
            <a:off x="7113144" y="0"/>
            <a:ext cx="3793787" cy="6858000"/>
          </a:xfrm>
          <a:prstGeom prst="rect">
            <a:avLst/>
          </a:prstGeom>
        </p:spPr>
      </p:pic>
      <p:sp>
        <p:nvSpPr>
          <p:cNvPr id="12" name="Rectangle 11">
            <a:extLst>
              <a:ext uri="{FF2B5EF4-FFF2-40B4-BE49-F238E27FC236}">
                <a16:creationId xmlns:a16="http://schemas.microsoft.com/office/drawing/2014/main" id="{E25EC0EB-8940-BAD4-C4B1-6AB8875C1837}"/>
              </a:ext>
            </a:extLst>
          </p:cNvPr>
          <p:cNvSpPr/>
          <p:nvPr/>
        </p:nvSpPr>
        <p:spPr bwMode="auto">
          <a:xfrm>
            <a:off x="8686801" y="818950"/>
            <a:ext cx="186679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A01C931A-5671-9F79-A5FC-2C51C15EB9F3}"/>
              </a:ext>
            </a:extLst>
          </p:cNvPr>
          <p:cNvSpPr/>
          <p:nvPr/>
        </p:nvSpPr>
        <p:spPr bwMode="auto">
          <a:xfrm>
            <a:off x="10525931" y="74275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5" name="Rectangle 14">
            <a:extLst>
              <a:ext uri="{FF2B5EF4-FFF2-40B4-BE49-F238E27FC236}">
                <a16:creationId xmlns:a16="http://schemas.microsoft.com/office/drawing/2014/main" id="{3AB35D73-C637-14AE-6E4C-B387B7E440CC}"/>
              </a:ext>
            </a:extLst>
          </p:cNvPr>
          <p:cNvSpPr/>
          <p:nvPr/>
        </p:nvSpPr>
        <p:spPr bwMode="auto">
          <a:xfrm>
            <a:off x="8686800" y="1123750"/>
            <a:ext cx="186679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6" name="Oval 15">
            <a:extLst>
              <a:ext uri="{FF2B5EF4-FFF2-40B4-BE49-F238E27FC236}">
                <a16:creationId xmlns:a16="http://schemas.microsoft.com/office/drawing/2014/main" id="{61543071-3BEE-A4F7-2AA7-24379EBD8C07}"/>
              </a:ext>
            </a:extLst>
          </p:cNvPr>
          <p:cNvSpPr/>
          <p:nvPr/>
        </p:nvSpPr>
        <p:spPr bwMode="auto">
          <a:xfrm>
            <a:off x="10525930" y="104755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
        <p:nvSpPr>
          <p:cNvPr id="17" name="Rectangle 16">
            <a:extLst>
              <a:ext uri="{FF2B5EF4-FFF2-40B4-BE49-F238E27FC236}">
                <a16:creationId xmlns:a16="http://schemas.microsoft.com/office/drawing/2014/main" id="{6C11D5ED-9E70-2589-14A7-40CBBF27287E}"/>
              </a:ext>
            </a:extLst>
          </p:cNvPr>
          <p:cNvSpPr/>
          <p:nvPr/>
        </p:nvSpPr>
        <p:spPr bwMode="auto">
          <a:xfrm>
            <a:off x="8686799" y="1447800"/>
            <a:ext cx="186679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8" name="Oval 17">
            <a:extLst>
              <a:ext uri="{FF2B5EF4-FFF2-40B4-BE49-F238E27FC236}">
                <a16:creationId xmlns:a16="http://schemas.microsoft.com/office/drawing/2014/main" id="{E296CD89-3A94-0415-8309-FEC97F3E80C8}"/>
              </a:ext>
            </a:extLst>
          </p:cNvPr>
          <p:cNvSpPr/>
          <p:nvPr/>
        </p:nvSpPr>
        <p:spPr bwMode="auto">
          <a:xfrm>
            <a:off x="10525929" y="1371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3</a:t>
            </a:r>
          </a:p>
        </p:txBody>
      </p:sp>
      <p:sp>
        <p:nvSpPr>
          <p:cNvPr id="19" name="Rectangle 18">
            <a:extLst>
              <a:ext uri="{FF2B5EF4-FFF2-40B4-BE49-F238E27FC236}">
                <a16:creationId xmlns:a16="http://schemas.microsoft.com/office/drawing/2014/main" id="{0CA35122-CAC3-2FA6-1285-68E5ED3A9FA3}"/>
              </a:ext>
            </a:extLst>
          </p:cNvPr>
          <p:cNvSpPr/>
          <p:nvPr/>
        </p:nvSpPr>
        <p:spPr bwMode="auto">
          <a:xfrm>
            <a:off x="7228670" y="6132896"/>
            <a:ext cx="186679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0" name="Oval 19">
            <a:extLst>
              <a:ext uri="{FF2B5EF4-FFF2-40B4-BE49-F238E27FC236}">
                <a16:creationId xmlns:a16="http://schemas.microsoft.com/office/drawing/2014/main" id="{69218A1C-E84A-4724-B64A-CD084769D0D2}"/>
              </a:ext>
            </a:extLst>
          </p:cNvPr>
          <p:cNvSpPr/>
          <p:nvPr/>
        </p:nvSpPr>
        <p:spPr bwMode="auto">
          <a:xfrm>
            <a:off x="9067800" y="6056696"/>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4</a:t>
            </a:r>
          </a:p>
        </p:txBody>
      </p:sp>
      <p:sp>
        <p:nvSpPr>
          <p:cNvPr id="21" name="Rectangle 20">
            <a:extLst>
              <a:ext uri="{FF2B5EF4-FFF2-40B4-BE49-F238E27FC236}">
                <a16:creationId xmlns:a16="http://schemas.microsoft.com/office/drawing/2014/main" id="{2F5FD519-57B9-18AC-5F44-D07EC4F03449}"/>
              </a:ext>
            </a:extLst>
          </p:cNvPr>
          <p:cNvSpPr/>
          <p:nvPr/>
        </p:nvSpPr>
        <p:spPr bwMode="auto">
          <a:xfrm>
            <a:off x="8487024" y="6421614"/>
            <a:ext cx="723966"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2" name="Oval 21">
            <a:extLst>
              <a:ext uri="{FF2B5EF4-FFF2-40B4-BE49-F238E27FC236}">
                <a16:creationId xmlns:a16="http://schemas.microsoft.com/office/drawing/2014/main" id="{84C3D1D5-C63A-DBE5-F318-11CCDC601BC3}"/>
              </a:ext>
            </a:extLst>
          </p:cNvPr>
          <p:cNvSpPr/>
          <p:nvPr/>
        </p:nvSpPr>
        <p:spPr bwMode="auto">
          <a:xfrm>
            <a:off x="8106024" y="6383514"/>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5</a:t>
            </a:r>
          </a:p>
        </p:txBody>
      </p:sp>
      <p:sp>
        <p:nvSpPr>
          <p:cNvPr id="24" name="Rectangle 23">
            <a:extLst>
              <a:ext uri="{FF2B5EF4-FFF2-40B4-BE49-F238E27FC236}">
                <a16:creationId xmlns:a16="http://schemas.microsoft.com/office/drawing/2014/main" id="{2F471F10-9D53-0D2B-DE97-05B92EF6D700}"/>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There are several transformation options to pick one. Which one is the right depends to a large degree on if the image is at scale. Here you choose [Linear] as the transformation type. You may need to choose other options if the image requires warping</a:t>
            </a:r>
          </a:p>
          <a:p>
            <a:pPr marL="228600" indent="-228600" algn="l">
              <a:buFont typeface="+mj-lt"/>
              <a:buAutoNum type="arabicPeriod"/>
            </a:pPr>
            <a:r>
              <a:rPr lang="en-US" sz="1400" dirty="0"/>
              <a:t>Choose [Nearest Neighbor] as the resampling method.</a:t>
            </a:r>
          </a:p>
          <a:p>
            <a:pPr marL="228600" indent="-228600" algn="l">
              <a:buFont typeface="+mj-lt"/>
              <a:buAutoNum type="arabicPeriod"/>
            </a:pPr>
            <a:r>
              <a:rPr lang="en-US" sz="1400" dirty="0"/>
              <a:t>Choose [EPSG:3857] as target SRS.</a:t>
            </a:r>
          </a:p>
          <a:p>
            <a:pPr marL="228600" indent="-228600" algn="l">
              <a:buFont typeface="+mj-lt"/>
              <a:buAutoNum type="arabicPeriod"/>
            </a:pPr>
            <a:r>
              <a:rPr lang="en-US" sz="1400" dirty="0"/>
              <a:t>Tick the box to [Load in QGIS].</a:t>
            </a:r>
          </a:p>
          <a:p>
            <a:pPr marL="228600" indent="-228600" algn="l">
              <a:buFont typeface="+mj-lt"/>
              <a:buAutoNum type="arabicPeriod"/>
            </a:pPr>
            <a:r>
              <a:rPr lang="en-US" sz="1400" dirty="0"/>
              <a:t>Click [OK].</a:t>
            </a:r>
          </a:p>
        </p:txBody>
      </p:sp>
    </p:spTree>
    <p:extLst>
      <p:ext uri="{BB962C8B-B14F-4D97-AF65-F5344CB8AC3E}">
        <p14:creationId xmlns:p14="http://schemas.microsoft.com/office/powerpoint/2010/main" val="2306563264"/>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385E23D-8BE0-8039-4D34-871ED42C89C6}"/>
              </a:ext>
            </a:extLst>
          </p:cNvPr>
          <p:cNvPicPr>
            <a:picLocks noChangeAspect="1"/>
          </p:cNvPicPr>
          <p:nvPr/>
        </p:nvPicPr>
        <p:blipFill>
          <a:blip r:embed="rId2"/>
          <a:stretch>
            <a:fillRect/>
          </a:stretch>
        </p:blipFill>
        <p:spPr>
          <a:xfrm>
            <a:off x="802" y="0"/>
            <a:ext cx="6968289" cy="6858000"/>
          </a:xfrm>
          <a:prstGeom prst="rect">
            <a:avLst/>
          </a:prstGeom>
        </p:spPr>
      </p:pic>
      <p:pic>
        <p:nvPicPr>
          <p:cNvPr id="9" name="Picture 8">
            <a:extLst>
              <a:ext uri="{FF2B5EF4-FFF2-40B4-BE49-F238E27FC236}">
                <a16:creationId xmlns:a16="http://schemas.microsoft.com/office/drawing/2014/main" id="{8DA67D0A-704C-7911-B5CF-0691157DBDB5}"/>
              </a:ext>
            </a:extLst>
          </p:cNvPr>
          <p:cNvPicPr>
            <a:picLocks noChangeAspect="1"/>
          </p:cNvPicPr>
          <p:nvPr/>
        </p:nvPicPr>
        <p:blipFill>
          <a:blip r:embed="rId3"/>
          <a:stretch>
            <a:fillRect/>
          </a:stretch>
        </p:blipFill>
        <p:spPr>
          <a:xfrm>
            <a:off x="5774356" y="0"/>
            <a:ext cx="6416842" cy="6858000"/>
          </a:xfrm>
          <a:prstGeom prst="rect">
            <a:avLst/>
          </a:prstGeom>
        </p:spPr>
      </p:pic>
      <p:sp>
        <p:nvSpPr>
          <p:cNvPr id="11" name="Rectangle 10">
            <a:extLst>
              <a:ext uri="{FF2B5EF4-FFF2-40B4-BE49-F238E27FC236}">
                <a16:creationId xmlns:a16="http://schemas.microsoft.com/office/drawing/2014/main" id="{434836C6-AB16-6542-D725-0ABBFC742236}"/>
              </a:ext>
            </a:extLst>
          </p:cNvPr>
          <p:cNvSpPr/>
          <p:nvPr/>
        </p:nvSpPr>
        <p:spPr bwMode="auto">
          <a:xfrm>
            <a:off x="7326830" y="315628"/>
            <a:ext cx="29317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3" name="Oval 12">
            <a:extLst>
              <a:ext uri="{FF2B5EF4-FFF2-40B4-BE49-F238E27FC236}">
                <a16:creationId xmlns:a16="http://schemas.microsoft.com/office/drawing/2014/main" id="{5D52FE2C-B57C-4804-1925-8619AD7F2E72}"/>
              </a:ext>
            </a:extLst>
          </p:cNvPr>
          <p:cNvSpPr/>
          <p:nvPr/>
        </p:nvSpPr>
        <p:spPr bwMode="auto">
          <a:xfrm>
            <a:off x="6945830" y="277528"/>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
        <p:nvSpPr>
          <p:cNvPr id="15" name="Rectangle 14">
            <a:extLst>
              <a:ext uri="{FF2B5EF4-FFF2-40B4-BE49-F238E27FC236}">
                <a16:creationId xmlns:a16="http://schemas.microsoft.com/office/drawing/2014/main" id="{3984F53F-1456-FE75-1226-3239F36A5D51}"/>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Pan and zoom the map and </a:t>
            </a:r>
            <a:r>
              <a:rPr lang="en-US" sz="1400" dirty="0" err="1"/>
              <a:t>georeferencer</a:t>
            </a:r>
            <a:r>
              <a:rPr lang="en-US" sz="1400" dirty="0"/>
              <a:t> until you see matching areas in both windows.</a:t>
            </a:r>
          </a:p>
          <a:p>
            <a:pPr marL="228600" indent="-228600" algn="l">
              <a:buFont typeface="+mj-lt"/>
              <a:buAutoNum type="arabicPeriod"/>
            </a:pPr>
            <a:r>
              <a:rPr lang="en-US" sz="1400" dirty="0"/>
              <a:t>Click on [Add Point].</a:t>
            </a:r>
          </a:p>
          <a:p>
            <a:pPr marL="228600" indent="-228600" algn="l">
              <a:buFont typeface="+mj-lt"/>
              <a:buAutoNum type="arabicPeriod"/>
            </a:pPr>
            <a:r>
              <a:rPr lang="en-US" sz="1400" dirty="0"/>
              <a:t>Click on a recognizable point in the </a:t>
            </a:r>
            <a:r>
              <a:rPr lang="en-US" sz="1400" dirty="0" err="1"/>
              <a:t>georeferencer</a:t>
            </a:r>
            <a:r>
              <a:rPr lang="en-US" sz="1400" dirty="0"/>
              <a:t>.</a:t>
            </a:r>
          </a:p>
          <a:p>
            <a:pPr marL="228600" indent="-228600" algn="l">
              <a:buFont typeface="+mj-lt"/>
              <a:buAutoNum type="arabicPeriod"/>
            </a:pPr>
            <a:endParaRPr lang="en-US" sz="1400" dirty="0"/>
          </a:p>
          <a:p>
            <a:pPr marL="228600" indent="-228600" algn="l">
              <a:buFont typeface="+mj-lt"/>
              <a:buAutoNum type="arabicPeriod"/>
            </a:pPr>
            <a:endParaRPr lang="en-US" sz="1400" dirty="0"/>
          </a:p>
        </p:txBody>
      </p:sp>
      <p:sp>
        <p:nvSpPr>
          <p:cNvPr id="19" name="Rectangle 18">
            <a:extLst>
              <a:ext uri="{FF2B5EF4-FFF2-40B4-BE49-F238E27FC236}">
                <a16:creationId xmlns:a16="http://schemas.microsoft.com/office/drawing/2014/main" id="{70D3304C-F77B-9E44-3EAB-CD01E1C89E4F}"/>
              </a:ext>
            </a:extLst>
          </p:cNvPr>
          <p:cNvSpPr/>
          <p:nvPr/>
        </p:nvSpPr>
        <p:spPr bwMode="auto">
          <a:xfrm>
            <a:off x="9677400" y="4762500"/>
            <a:ext cx="29317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1" name="Oval 20">
            <a:extLst>
              <a:ext uri="{FF2B5EF4-FFF2-40B4-BE49-F238E27FC236}">
                <a16:creationId xmlns:a16="http://schemas.microsoft.com/office/drawing/2014/main" id="{4C085FB6-64DE-8EE8-8B87-A455330C9C4F}"/>
              </a:ext>
            </a:extLst>
          </p:cNvPr>
          <p:cNvSpPr/>
          <p:nvPr/>
        </p:nvSpPr>
        <p:spPr bwMode="auto">
          <a:xfrm>
            <a:off x="9296400" y="47244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3</a:t>
            </a:r>
          </a:p>
        </p:txBody>
      </p:sp>
      <p:sp>
        <p:nvSpPr>
          <p:cNvPr id="23" name="Rectangle 22">
            <a:extLst>
              <a:ext uri="{FF2B5EF4-FFF2-40B4-BE49-F238E27FC236}">
                <a16:creationId xmlns:a16="http://schemas.microsoft.com/office/drawing/2014/main" id="{2E02A8F2-B225-03BD-0B67-C99B78A0D661}"/>
              </a:ext>
            </a:extLst>
          </p:cNvPr>
          <p:cNvSpPr/>
          <p:nvPr/>
        </p:nvSpPr>
        <p:spPr bwMode="auto">
          <a:xfrm>
            <a:off x="8065569" y="327058"/>
            <a:ext cx="29317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25" name="Oval 24">
            <a:extLst>
              <a:ext uri="{FF2B5EF4-FFF2-40B4-BE49-F238E27FC236}">
                <a16:creationId xmlns:a16="http://schemas.microsoft.com/office/drawing/2014/main" id="{5C341EAB-677E-79B3-EF07-89F21B992432}"/>
              </a:ext>
            </a:extLst>
          </p:cNvPr>
          <p:cNvSpPr/>
          <p:nvPr/>
        </p:nvSpPr>
        <p:spPr bwMode="auto">
          <a:xfrm>
            <a:off x="7684569" y="288958"/>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71526461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385E23D-8BE0-8039-4D34-871ED42C89C6}"/>
              </a:ext>
            </a:extLst>
          </p:cNvPr>
          <p:cNvPicPr>
            <a:picLocks noChangeAspect="1"/>
          </p:cNvPicPr>
          <p:nvPr/>
        </p:nvPicPr>
        <p:blipFill>
          <a:blip r:embed="rId2"/>
          <a:stretch>
            <a:fillRect/>
          </a:stretch>
        </p:blipFill>
        <p:spPr>
          <a:xfrm>
            <a:off x="802" y="0"/>
            <a:ext cx="6968289" cy="6858000"/>
          </a:xfrm>
          <a:prstGeom prst="rect">
            <a:avLst/>
          </a:prstGeom>
        </p:spPr>
      </p:pic>
      <p:pic>
        <p:nvPicPr>
          <p:cNvPr id="9" name="Picture 8">
            <a:extLst>
              <a:ext uri="{FF2B5EF4-FFF2-40B4-BE49-F238E27FC236}">
                <a16:creationId xmlns:a16="http://schemas.microsoft.com/office/drawing/2014/main" id="{8DA67D0A-704C-7911-B5CF-0691157DBDB5}"/>
              </a:ext>
            </a:extLst>
          </p:cNvPr>
          <p:cNvPicPr>
            <a:picLocks noChangeAspect="1"/>
          </p:cNvPicPr>
          <p:nvPr/>
        </p:nvPicPr>
        <p:blipFill>
          <a:blip r:embed="rId3"/>
          <a:stretch>
            <a:fillRect/>
          </a:stretch>
        </p:blipFill>
        <p:spPr>
          <a:xfrm>
            <a:off x="5774356" y="0"/>
            <a:ext cx="6416842" cy="6858000"/>
          </a:xfrm>
          <a:prstGeom prst="rect">
            <a:avLst/>
          </a:prstGeom>
        </p:spPr>
      </p:pic>
      <p:pic>
        <p:nvPicPr>
          <p:cNvPr id="4" name="Picture 3">
            <a:extLst>
              <a:ext uri="{FF2B5EF4-FFF2-40B4-BE49-F238E27FC236}">
                <a16:creationId xmlns:a16="http://schemas.microsoft.com/office/drawing/2014/main" id="{CC047F87-35E0-F048-4D07-7B2A4C689C1C}"/>
              </a:ext>
            </a:extLst>
          </p:cNvPr>
          <p:cNvPicPr>
            <a:picLocks noChangeAspect="1"/>
          </p:cNvPicPr>
          <p:nvPr/>
        </p:nvPicPr>
        <p:blipFill>
          <a:blip r:embed="rId4"/>
          <a:stretch>
            <a:fillRect/>
          </a:stretch>
        </p:blipFill>
        <p:spPr>
          <a:xfrm>
            <a:off x="6362700" y="1524000"/>
            <a:ext cx="5600700" cy="4457700"/>
          </a:xfrm>
          <a:prstGeom prst="rect">
            <a:avLst/>
          </a:prstGeom>
        </p:spPr>
      </p:pic>
      <p:sp>
        <p:nvSpPr>
          <p:cNvPr id="5" name="Rectangle 4">
            <a:extLst>
              <a:ext uri="{FF2B5EF4-FFF2-40B4-BE49-F238E27FC236}">
                <a16:creationId xmlns:a16="http://schemas.microsoft.com/office/drawing/2014/main" id="{09D70550-C2D4-8732-E482-015D9B0ABA9D}"/>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the dialog that pops up click on [From Map Canvas].</a:t>
            </a:r>
          </a:p>
        </p:txBody>
      </p:sp>
      <p:sp>
        <p:nvSpPr>
          <p:cNvPr id="6" name="Rectangle 5">
            <a:extLst>
              <a:ext uri="{FF2B5EF4-FFF2-40B4-BE49-F238E27FC236}">
                <a16:creationId xmlns:a16="http://schemas.microsoft.com/office/drawing/2014/main" id="{B667E361-B4EB-389A-3929-798333B2F057}"/>
              </a:ext>
            </a:extLst>
          </p:cNvPr>
          <p:cNvSpPr/>
          <p:nvPr/>
        </p:nvSpPr>
        <p:spPr bwMode="auto">
          <a:xfrm>
            <a:off x="9409692" y="5524500"/>
            <a:ext cx="1563108"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F17FDD4E-8CF3-E871-3D14-B3C68360CA22}"/>
              </a:ext>
            </a:extLst>
          </p:cNvPr>
          <p:cNvSpPr/>
          <p:nvPr/>
        </p:nvSpPr>
        <p:spPr bwMode="auto">
          <a:xfrm>
            <a:off x="9028692" y="54864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2258118680"/>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385E23D-8BE0-8039-4D34-871ED42C89C6}"/>
              </a:ext>
            </a:extLst>
          </p:cNvPr>
          <p:cNvPicPr>
            <a:picLocks noChangeAspect="1"/>
          </p:cNvPicPr>
          <p:nvPr/>
        </p:nvPicPr>
        <p:blipFill>
          <a:blip r:embed="rId2"/>
          <a:stretch>
            <a:fillRect/>
          </a:stretch>
        </p:blipFill>
        <p:spPr>
          <a:xfrm>
            <a:off x="802" y="0"/>
            <a:ext cx="6968289" cy="6858000"/>
          </a:xfrm>
          <a:prstGeom prst="rect">
            <a:avLst/>
          </a:prstGeom>
        </p:spPr>
      </p:pic>
      <p:pic>
        <p:nvPicPr>
          <p:cNvPr id="9" name="Picture 8">
            <a:extLst>
              <a:ext uri="{FF2B5EF4-FFF2-40B4-BE49-F238E27FC236}">
                <a16:creationId xmlns:a16="http://schemas.microsoft.com/office/drawing/2014/main" id="{8DA67D0A-704C-7911-B5CF-0691157DBDB5}"/>
              </a:ext>
            </a:extLst>
          </p:cNvPr>
          <p:cNvPicPr>
            <a:picLocks noChangeAspect="1"/>
          </p:cNvPicPr>
          <p:nvPr/>
        </p:nvPicPr>
        <p:blipFill>
          <a:blip r:embed="rId3"/>
          <a:stretch>
            <a:fillRect/>
          </a:stretch>
        </p:blipFill>
        <p:spPr>
          <a:xfrm>
            <a:off x="5774356" y="0"/>
            <a:ext cx="6416842" cy="6858000"/>
          </a:xfrm>
          <a:prstGeom prst="rect">
            <a:avLst/>
          </a:prstGeom>
        </p:spPr>
      </p:pic>
      <p:pic>
        <p:nvPicPr>
          <p:cNvPr id="5" name="Picture 4">
            <a:extLst>
              <a:ext uri="{FF2B5EF4-FFF2-40B4-BE49-F238E27FC236}">
                <a16:creationId xmlns:a16="http://schemas.microsoft.com/office/drawing/2014/main" id="{1640AF81-F5B2-56F9-9CD9-FEF48C73BE13}"/>
              </a:ext>
            </a:extLst>
          </p:cNvPr>
          <p:cNvPicPr>
            <a:picLocks noChangeAspect="1"/>
          </p:cNvPicPr>
          <p:nvPr/>
        </p:nvPicPr>
        <p:blipFill>
          <a:blip r:embed="rId4"/>
          <a:stretch>
            <a:fillRect/>
          </a:stretch>
        </p:blipFill>
        <p:spPr>
          <a:xfrm>
            <a:off x="6369919" y="1600200"/>
            <a:ext cx="5600700" cy="4457700"/>
          </a:xfrm>
          <a:prstGeom prst="rect">
            <a:avLst/>
          </a:prstGeom>
        </p:spPr>
      </p:pic>
      <p:sp>
        <p:nvSpPr>
          <p:cNvPr id="6" name="Rectangle 5">
            <a:extLst>
              <a:ext uri="{FF2B5EF4-FFF2-40B4-BE49-F238E27FC236}">
                <a16:creationId xmlns:a16="http://schemas.microsoft.com/office/drawing/2014/main" id="{72A22BB6-BA2A-8FEB-A3F0-DDC046D001D7}"/>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the corresponding pint in the map.</a:t>
            </a:r>
          </a:p>
          <a:p>
            <a:pPr marL="228600" indent="-228600" algn="l">
              <a:buFont typeface="+mj-lt"/>
              <a:buAutoNum type="arabicPeriod"/>
            </a:pPr>
            <a:r>
              <a:rPr lang="en-US" sz="1400" dirty="0"/>
              <a:t>Click on [OK].</a:t>
            </a:r>
          </a:p>
        </p:txBody>
      </p:sp>
      <p:sp>
        <p:nvSpPr>
          <p:cNvPr id="11" name="Rectangle 10">
            <a:extLst>
              <a:ext uri="{FF2B5EF4-FFF2-40B4-BE49-F238E27FC236}">
                <a16:creationId xmlns:a16="http://schemas.microsoft.com/office/drawing/2014/main" id="{C17995C8-5D91-538C-A9A5-BE3B7D95A128}"/>
              </a:ext>
            </a:extLst>
          </p:cNvPr>
          <p:cNvSpPr/>
          <p:nvPr/>
        </p:nvSpPr>
        <p:spPr bwMode="auto">
          <a:xfrm>
            <a:off x="4267200" y="2933700"/>
            <a:ext cx="29317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3" name="Oval 12">
            <a:extLst>
              <a:ext uri="{FF2B5EF4-FFF2-40B4-BE49-F238E27FC236}">
                <a16:creationId xmlns:a16="http://schemas.microsoft.com/office/drawing/2014/main" id="{EB1B1CDC-3242-3664-9369-D458BA35666E}"/>
              </a:ext>
            </a:extLst>
          </p:cNvPr>
          <p:cNvSpPr/>
          <p:nvPr/>
        </p:nvSpPr>
        <p:spPr bwMode="auto">
          <a:xfrm>
            <a:off x="3886200" y="2895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6" name="Rectangle 15">
            <a:extLst>
              <a:ext uri="{FF2B5EF4-FFF2-40B4-BE49-F238E27FC236}">
                <a16:creationId xmlns:a16="http://schemas.microsoft.com/office/drawing/2014/main" id="{C0528E77-4DE3-5B73-ED3B-425D4C9C4CE5}"/>
              </a:ext>
            </a:extLst>
          </p:cNvPr>
          <p:cNvSpPr/>
          <p:nvPr/>
        </p:nvSpPr>
        <p:spPr bwMode="auto">
          <a:xfrm>
            <a:off x="8564076" y="5600700"/>
            <a:ext cx="808523"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7" name="Oval 16">
            <a:extLst>
              <a:ext uri="{FF2B5EF4-FFF2-40B4-BE49-F238E27FC236}">
                <a16:creationId xmlns:a16="http://schemas.microsoft.com/office/drawing/2014/main" id="{E90C3295-43D2-480C-A812-ED2EB3DBC4B9}"/>
              </a:ext>
            </a:extLst>
          </p:cNvPr>
          <p:cNvSpPr/>
          <p:nvPr/>
        </p:nvSpPr>
        <p:spPr bwMode="auto">
          <a:xfrm>
            <a:off x="8183077" y="5562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3088134646"/>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385E23D-8BE0-8039-4D34-871ED42C89C6}"/>
              </a:ext>
            </a:extLst>
          </p:cNvPr>
          <p:cNvPicPr>
            <a:picLocks noChangeAspect="1"/>
          </p:cNvPicPr>
          <p:nvPr/>
        </p:nvPicPr>
        <p:blipFill>
          <a:blip r:embed="rId2"/>
          <a:stretch>
            <a:fillRect/>
          </a:stretch>
        </p:blipFill>
        <p:spPr>
          <a:xfrm>
            <a:off x="802" y="0"/>
            <a:ext cx="6968289" cy="6858000"/>
          </a:xfrm>
          <a:prstGeom prst="rect">
            <a:avLst/>
          </a:prstGeom>
        </p:spPr>
      </p:pic>
      <p:pic>
        <p:nvPicPr>
          <p:cNvPr id="4" name="Picture 3">
            <a:extLst>
              <a:ext uri="{FF2B5EF4-FFF2-40B4-BE49-F238E27FC236}">
                <a16:creationId xmlns:a16="http://schemas.microsoft.com/office/drawing/2014/main" id="{413AE4C4-4F9B-7823-F5CB-2B2E82AADB43}"/>
              </a:ext>
            </a:extLst>
          </p:cNvPr>
          <p:cNvPicPr>
            <a:picLocks noChangeAspect="1"/>
          </p:cNvPicPr>
          <p:nvPr/>
        </p:nvPicPr>
        <p:blipFill>
          <a:blip r:embed="rId3"/>
          <a:stretch>
            <a:fillRect/>
          </a:stretch>
        </p:blipFill>
        <p:spPr>
          <a:xfrm>
            <a:off x="5774356" y="0"/>
            <a:ext cx="6416842" cy="6858000"/>
          </a:xfrm>
          <a:prstGeom prst="rect">
            <a:avLst/>
          </a:prstGeom>
        </p:spPr>
      </p:pic>
      <p:sp>
        <p:nvSpPr>
          <p:cNvPr id="6" name="Rectangle 5">
            <a:extLst>
              <a:ext uri="{FF2B5EF4-FFF2-40B4-BE49-F238E27FC236}">
                <a16:creationId xmlns:a16="http://schemas.microsoft.com/office/drawing/2014/main" id="{71A13510-DB77-8B0D-C60C-CA0AC17BC9F1}"/>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The first point is added to the list of Ground Control Points (GCP).</a:t>
            </a:r>
          </a:p>
        </p:txBody>
      </p:sp>
      <p:sp>
        <p:nvSpPr>
          <p:cNvPr id="11" name="Rectangle 10">
            <a:extLst>
              <a:ext uri="{FF2B5EF4-FFF2-40B4-BE49-F238E27FC236}">
                <a16:creationId xmlns:a16="http://schemas.microsoft.com/office/drawing/2014/main" id="{63101816-1044-2578-027A-DF31476FC40E}"/>
              </a:ext>
            </a:extLst>
          </p:cNvPr>
          <p:cNvSpPr/>
          <p:nvPr/>
        </p:nvSpPr>
        <p:spPr bwMode="auto">
          <a:xfrm>
            <a:off x="5956237" y="5791200"/>
            <a:ext cx="5092763"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3" name="Oval 12">
            <a:extLst>
              <a:ext uri="{FF2B5EF4-FFF2-40B4-BE49-F238E27FC236}">
                <a16:creationId xmlns:a16="http://schemas.microsoft.com/office/drawing/2014/main" id="{18017C42-714D-2344-28C0-48C27E375599}"/>
              </a:ext>
            </a:extLst>
          </p:cNvPr>
          <p:cNvSpPr/>
          <p:nvPr/>
        </p:nvSpPr>
        <p:spPr bwMode="auto">
          <a:xfrm>
            <a:off x="11040381" y="57531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967303956"/>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496E-432F-371B-7AFB-22E8DB846D4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0308CB4-2D72-9177-8EE9-3EE7DD4847D4}"/>
              </a:ext>
            </a:extLst>
          </p:cNvPr>
          <p:cNvPicPr>
            <a:picLocks noChangeAspect="1"/>
          </p:cNvPicPr>
          <p:nvPr/>
        </p:nvPicPr>
        <p:blipFill>
          <a:blip r:embed="rId2"/>
          <a:stretch>
            <a:fillRect/>
          </a:stretch>
        </p:blipFill>
        <p:spPr>
          <a:xfrm>
            <a:off x="0" y="0"/>
            <a:ext cx="6968289" cy="6858000"/>
          </a:xfrm>
          <a:prstGeom prst="rect">
            <a:avLst/>
          </a:prstGeom>
        </p:spPr>
      </p:pic>
      <p:pic>
        <p:nvPicPr>
          <p:cNvPr id="8" name="Picture 7">
            <a:extLst>
              <a:ext uri="{FF2B5EF4-FFF2-40B4-BE49-F238E27FC236}">
                <a16:creationId xmlns:a16="http://schemas.microsoft.com/office/drawing/2014/main" id="{444641FB-7E00-9799-103D-383D3DD34FD8}"/>
              </a:ext>
            </a:extLst>
          </p:cNvPr>
          <p:cNvPicPr>
            <a:picLocks noChangeAspect="1"/>
          </p:cNvPicPr>
          <p:nvPr/>
        </p:nvPicPr>
        <p:blipFill>
          <a:blip r:embed="rId3"/>
          <a:stretch>
            <a:fillRect/>
          </a:stretch>
        </p:blipFill>
        <p:spPr>
          <a:xfrm>
            <a:off x="5801617" y="0"/>
            <a:ext cx="6416842" cy="6858000"/>
          </a:xfrm>
          <a:prstGeom prst="rect">
            <a:avLst/>
          </a:prstGeom>
        </p:spPr>
      </p:pic>
      <p:sp>
        <p:nvSpPr>
          <p:cNvPr id="10" name="Rectangle 9">
            <a:extLst>
              <a:ext uri="{FF2B5EF4-FFF2-40B4-BE49-F238E27FC236}">
                <a16:creationId xmlns:a16="http://schemas.microsoft.com/office/drawing/2014/main" id="{CB92DACE-5B04-04E8-4DBE-32973E1E9A46}"/>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Repeat until you have 4 or 5 points (depending on the transformation you chose you may need at least 6).</a:t>
            </a:r>
          </a:p>
          <a:p>
            <a:pPr marL="342900" indent="-342900" algn="l">
              <a:buFont typeface="+mj-lt"/>
              <a:buAutoNum type="arabicPeriod"/>
            </a:pPr>
            <a:r>
              <a:rPr lang="en-US" sz="1400" dirty="0"/>
              <a:t>Click [Start Georeferencing].</a:t>
            </a:r>
          </a:p>
        </p:txBody>
      </p:sp>
      <p:sp>
        <p:nvSpPr>
          <p:cNvPr id="12" name="Rectangle 11">
            <a:extLst>
              <a:ext uri="{FF2B5EF4-FFF2-40B4-BE49-F238E27FC236}">
                <a16:creationId xmlns:a16="http://schemas.microsoft.com/office/drawing/2014/main" id="{86797F00-FA05-2D3B-FA53-3F7B2F8FBEFF}"/>
              </a:ext>
            </a:extLst>
          </p:cNvPr>
          <p:cNvSpPr/>
          <p:nvPr/>
        </p:nvSpPr>
        <p:spPr bwMode="auto">
          <a:xfrm>
            <a:off x="6096001" y="315628"/>
            <a:ext cx="3048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14BBAFDA-3C6A-BEEB-40D7-F5470F2ECA1C}"/>
              </a:ext>
            </a:extLst>
          </p:cNvPr>
          <p:cNvSpPr/>
          <p:nvPr/>
        </p:nvSpPr>
        <p:spPr bwMode="auto">
          <a:xfrm>
            <a:off x="5715001" y="277528"/>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19192332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3343-E3AE-72F8-FFC3-648EBF0CFE5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CD87510-E153-92DA-C19A-8A1879F08817}"/>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354CED55-28FF-74BA-A32C-EAA477C5D20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the name of the newly created device.</a:t>
            </a:r>
          </a:p>
        </p:txBody>
      </p:sp>
      <p:sp>
        <p:nvSpPr>
          <p:cNvPr id="8" name="Rectangle 7">
            <a:extLst>
              <a:ext uri="{FF2B5EF4-FFF2-40B4-BE49-F238E27FC236}">
                <a16:creationId xmlns:a16="http://schemas.microsoft.com/office/drawing/2014/main" id="{AD99D4E4-5C2A-C946-1AAC-13B1AA7CCFAB}"/>
              </a:ext>
            </a:extLst>
          </p:cNvPr>
          <p:cNvSpPr/>
          <p:nvPr/>
        </p:nvSpPr>
        <p:spPr bwMode="auto">
          <a:xfrm>
            <a:off x="3657600" y="2103328"/>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1850344241"/>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F364-14AE-075D-E408-6E94C6266BD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D6DFBDB-8F04-6C1A-9159-5622E51C6059}"/>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E181B4B5-5BBE-5C2F-B856-A291E12D7D13}"/>
              </a:ext>
            </a:extLst>
          </p:cNvPr>
          <p:cNvSpPr/>
          <p:nvPr/>
        </p:nvSpPr>
        <p:spPr bwMode="auto">
          <a:xfrm>
            <a:off x="2286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Once the transformation is complete, the image will be added to the map canvas.</a:t>
            </a:r>
          </a:p>
          <a:p>
            <a:pPr marL="342900" indent="-342900" algn="l">
              <a:buFont typeface="+mj-lt"/>
              <a:buAutoNum type="arabicPeriod"/>
            </a:pPr>
            <a:r>
              <a:rPr lang="en-US" sz="1400" dirty="0"/>
              <a:t>Click on [View] </a:t>
            </a:r>
            <a:r>
              <a:rPr lang="en-US" sz="1400" dirty="0">
                <a:sym typeface="Wingdings" panose="05000000000000000000" pitchFamily="2" charset="2"/>
              </a:rPr>
              <a:t> [Panels]  [Processing Toolbox]</a:t>
            </a:r>
            <a:endParaRPr lang="en-US" sz="1400" dirty="0"/>
          </a:p>
        </p:txBody>
      </p:sp>
      <p:sp>
        <p:nvSpPr>
          <p:cNvPr id="8" name="Rectangle 7">
            <a:extLst>
              <a:ext uri="{FF2B5EF4-FFF2-40B4-BE49-F238E27FC236}">
                <a16:creationId xmlns:a16="http://schemas.microsoft.com/office/drawing/2014/main" id="{A0AE2EC6-8728-1E29-79BC-A2567E66E7D5}"/>
              </a:ext>
            </a:extLst>
          </p:cNvPr>
          <p:cNvSpPr/>
          <p:nvPr/>
        </p:nvSpPr>
        <p:spPr bwMode="auto">
          <a:xfrm>
            <a:off x="562275" y="247550"/>
            <a:ext cx="3048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Oval 9">
            <a:extLst>
              <a:ext uri="{FF2B5EF4-FFF2-40B4-BE49-F238E27FC236}">
                <a16:creationId xmlns:a16="http://schemas.microsoft.com/office/drawing/2014/main" id="{8AA7AC63-DD8B-02B4-0063-4611ED4A75DF}"/>
              </a:ext>
            </a:extLst>
          </p:cNvPr>
          <p:cNvSpPr/>
          <p:nvPr/>
        </p:nvSpPr>
        <p:spPr bwMode="auto">
          <a:xfrm>
            <a:off x="181275" y="20945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156978562"/>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F1D839B9-528D-8EF3-47D2-AADCE2851275}"/>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the Processing Toolbox open the [Raster Tools] group and click on [Generate XYZ Tiles (Directory)]</a:t>
            </a:r>
          </a:p>
        </p:txBody>
      </p:sp>
      <p:sp>
        <p:nvSpPr>
          <p:cNvPr id="10" name="Rectangle 9">
            <a:extLst>
              <a:ext uri="{FF2B5EF4-FFF2-40B4-BE49-F238E27FC236}">
                <a16:creationId xmlns:a16="http://schemas.microsoft.com/office/drawing/2014/main" id="{753957A1-BCC1-3226-3C41-4098482E2922}"/>
              </a:ext>
            </a:extLst>
          </p:cNvPr>
          <p:cNvSpPr/>
          <p:nvPr/>
        </p:nvSpPr>
        <p:spPr bwMode="auto">
          <a:xfrm>
            <a:off x="10820400" y="3442235"/>
            <a:ext cx="1371600" cy="20574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F60D2044-93BD-FA7D-4097-2B22D2DC7F3B}"/>
              </a:ext>
            </a:extLst>
          </p:cNvPr>
          <p:cNvSpPr/>
          <p:nvPr/>
        </p:nvSpPr>
        <p:spPr bwMode="auto">
          <a:xfrm>
            <a:off x="10439400" y="33528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1774056363"/>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794529E9-1670-1675-90CC-373CFFF2C089}"/>
              </a:ext>
            </a:extLst>
          </p:cNvPr>
          <p:cNvPicPr>
            <a:picLocks noChangeAspect="1"/>
          </p:cNvPicPr>
          <p:nvPr/>
        </p:nvPicPr>
        <p:blipFill>
          <a:blip r:embed="rId3"/>
          <a:stretch>
            <a:fillRect/>
          </a:stretch>
        </p:blipFill>
        <p:spPr>
          <a:xfrm>
            <a:off x="2571750" y="714375"/>
            <a:ext cx="7048500" cy="5429250"/>
          </a:xfrm>
          <a:prstGeom prst="rect">
            <a:avLst/>
          </a:prstGeom>
        </p:spPr>
      </p:pic>
      <p:sp>
        <p:nvSpPr>
          <p:cNvPr id="7" name="Rectangle 6">
            <a:extLst>
              <a:ext uri="{FF2B5EF4-FFF2-40B4-BE49-F238E27FC236}">
                <a16:creationId xmlns:a16="http://schemas.microsoft.com/office/drawing/2014/main" id="{5C93E001-CD15-3579-5984-C8322D95F0CA}"/>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the dialog that opens click on the button for the box [Extent] and select the option [Calculate from Layer]. Select the newly added raster layer.</a:t>
            </a:r>
          </a:p>
        </p:txBody>
      </p:sp>
      <p:sp>
        <p:nvSpPr>
          <p:cNvPr id="9" name="Rectangle 8">
            <a:extLst>
              <a:ext uri="{FF2B5EF4-FFF2-40B4-BE49-F238E27FC236}">
                <a16:creationId xmlns:a16="http://schemas.microsoft.com/office/drawing/2014/main" id="{84552379-4A39-97D0-32B2-6C611A046035}"/>
              </a:ext>
            </a:extLst>
          </p:cNvPr>
          <p:cNvSpPr/>
          <p:nvPr/>
        </p:nvSpPr>
        <p:spPr bwMode="auto">
          <a:xfrm>
            <a:off x="6096000" y="1911700"/>
            <a:ext cx="5334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1" name="Oval 10">
            <a:extLst>
              <a:ext uri="{FF2B5EF4-FFF2-40B4-BE49-F238E27FC236}">
                <a16:creationId xmlns:a16="http://schemas.microsoft.com/office/drawing/2014/main" id="{26A03642-D332-F51D-7CD5-779EBA1F789F}"/>
              </a:ext>
            </a:extLst>
          </p:cNvPr>
          <p:cNvSpPr/>
          <p:nvPr/>
        </p:nvSpPr>
        <p:spPr bwMode="auto">
          <a:xfrm>
            <a:off x="5715000" y="18736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181445497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pic>
        <p:nvPicPr>
          <p:cNvPr id="6" name="Picture 5">
            <a:extLst>
              <a:ext uri="{FF2B5EF4-FFF2-40B4-BE49-F238E27FC236}">
                <a16:creationId xmlns:a16="http://schemas.microsoft.com/office/drawing/2014/main" id="{036DC47D-6096-16B0-0D8E-34D61777CD4A}"/>
              </a:ext>
            </a:extLst>
          </p:cNvPr>
          <p:cNvPicPr>
            <a:picLocks noChangeAspect="1"/>
          </p:cNvPicPr>
          <p:nvPr/>
        </p:nvPicPr>
        <p:blipFill>
          <a:blip r:embed="rId3"/>
          <a:stretch>
            <a:fillRect/>
          </a:stretch>
        </p:blipFill>
        <p:spPr>
          <a:xfrm>
            <a:off x="2571750" y="714375"/>
            <a:ext cx="7048500" cy="5429250"/>
          </a:xfrm>
          <a:prstGeom prst="rect">
            <a:avLst/>
          </a:prstGeom>
        </p:spPr>
      </p:pic>
      <p:sp>
        <p:nvSpPr>
          <p:cNvPr id="8" name="Rectangle 7">
            <a:extLst>
              <a:ext uri="{FF2B5EF4-FFF2-40B4-BE49-F238E27FC236}">
                <a16:creationId xmlns:a16="http://schemas.microsoft.com/office/drawing/2014/main" id="{5F1FA8A3-8153-96DA-6E12-4AE401B894E4}"/>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Set the [Minimum zoom] to 15</a:t>
            </a:r>
          </a:p>
          <a:p>
            <a:pPr marL="342900" indent="-342900">
              <a:buFont typeface="+mj-lt"/>
              <a:buAutoNum type="arabicPeriod"/>
            </a:pPr>
            <a:r>
              <a:rPr lang="en-US" sz="1400" dirty="0"/>
              <a:t>Set the [Maximum zoom] to 20</a:t>
            </a:r>
          </a:p>
          <a:p>
            <a:pPr marL="342900" indent="-342900">
              <a:buFont typeface="+mj-lt"/>
              <a:buAutoNum type="arabicPeriod"/>
            </a:pPr>
            <a:r>
              <a:rPr lang="en-US" sz="1400" dirty="0"/>
              <a:t>Scroll the Parameter panel further down.</a:t>
            </a:r>
          </a:p>
          <a:p>
            <a:pPr marL="342900" indent="-342900" algn="l">
              <a:buFont typeface="+mj-lt"/>
              <a:buAutoNum type="arabicPeriod"/>
            </a:pPr>
            <a:endParaRPr lang="en-US" sz="1400" dirty="0"/>
          </a:p>
        </p:txBody>
      </p:sp>
      <p:sp>
        <p:nvSpPr>
          <p:cNvPr id="10" name="Rectangle 9">
            <a:extLst>
              <a:ext uri="{FF2B5EF4-FFF2-40B4-BE49-F238E27FC236}">
                <a16:creationId xmlns:a16="http://schemas.microsoft.com/office/drawing/2014/main" id="{1BDF29E0-1984-17F5-7A98-2D2D8013CCA0}"/>
              </a:ext>
            </a:extLst>
          </p:cNvPr>
          <p:cNvSpPr/>
          <p:nvPr/>
        </p:nvSpPr>
        <p:spPr bwMode="auto">
          <a:xfrm>
            <a:off x="2819400" y="2581175"/>
            <a:ext cx="38100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60D6FB6B-F972-D921-E08B-2713C8541280}"/>
              </a:ext>
            </a:extLst>
          </p:cNvPr>
          <p:cNvSpPr/>
          <p:nvPr/>
        </p:nvSpPr>
        <p:spPr bwMode="auto">
          <a:xfrm>
            <a:off x="6629400" y="2527316"/>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3" name="Rectangle 12">
            <a:extLst>
              <a:ext uri="{FF2B5EF4-FFF2-40B4-BE49-F238E27FC236}">
                <a16:creationId xmlns:a16="http://schemas.microsoft.com/office/drawing/2014/main" id="{2915BBF5-65DA-CF05-10CC-79D3E252E55F}"/>
              </a:ext>
            </a:extLst>
          </p:cNvPr>
          <p:cNvSpPr/>
          <p:nvPr/>
        </p:nvSpPr>
        <p:spPr bwMode="auto">
          <a:xfrm>
            <a:off x="2819400" y="3220153"/>
            <a:ext cx="38100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2F2C4C38-83FA-106F-356E-619C46CD210B}"/>
              </a:ext>
            </a:extLst>
          </p:cNvPr>
          <p:cNvSpPr/>
          <p:nvPr/>
        </p:nvSpPr>
        <p:spPr bwMode="auto">
          <a:xfrm>
            <a:off x="6629400" y="3166294"/>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3920827698"/>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pic>
        <p:nvPicPr>
          <p:cNvPr id="8" name="Picture 7">
            <a:extLst>
              <a:ext uri="{FF2B5EF4-FFF2-40B4-BE49-F238E27FC236}">
                <a16:creationId xmlns:a16="http://schemas.microsoft.com/office/drawing/2014/main" id="{1115D342-8619-5004-50D6-339821D6D2F8}"/>
              </a:ext>
            </a:extLst>
          </p:cNvPr>
          <p:cNvPicPr>
            <a:picLocks noChangeAspect="1"/>
          </p:cNvPicPr>
          <p:nvPr/>
        </p:nvPicPr>
        <p:blipFill>
          <a:blip r:embed="rId3"/>
          <a:stretch>
            <a:fillRect/>
          </a:stretch>
        </p:blipFill>
        <p:spPr>
          <a:xfrm>
            <a:off x="2571750" y="714375"/>
            <a:ext cx="7048500" cy="5429250"/>
          </a:xfrm>
          <a:prstGeom prst="rect">
            <a:avLst/>
          </a:prstGeom>
        </p:spPr>
      </p:pic>
      <p:sp>
        <p:nvSpPr>
          <p:cNvPr id="10" name="Rectangle 9">
            <a:extLst>
              <a:ext uri="{FF2B5EF4-FFF2-40B4-BE49-F238E27FC236}">
                <a16:creationId xmlns:a16="http://schemas.microsoft.com/office/drawing/2014/main" id="{0DE6F968-D3E0-748C-4C13-B8A8071235B8}"/>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Set the [Output directory] for the generated tiles</a:t>
            </a:r>
          </a:p>
          <a:p>
            <a:pPr marL="342900" indent="-342900" algn="l">
              <a:buFont typeface="+mj-lt"/>
              <a:buAutoNum type="arabicPeriod"/>
            </a:pPr>
            <a:r>
              <a:rPr lang="en-US" sz="1400" dirty="0"/>
              <a:t>Click [Run]</a:t>
            </a:r>
          </a:p>
        </p:txBody>
      </p:sp>
      <p:sp>
        <p:nvSpPr>
          <p:cNvPr id="12" name="Rectangle 11">
            <a:extLst>
              <a:ext uri="{FF2B5EF4-FFF2-40B4-BE49-F238E27FC236}">
                <a16:creationId xmlns:a16="http://schemas.microsoft.com/office/drawing/2014/main" id="{627CA0BC-24C6-707E-3FA1-FC4C4DE9138F}"/>
              </a:ext>
            </a:extLst>
          </p:cNvPr>
          <p:cNvSpPr/>
          <p:nvPr/>
        </p:nvSpPr>
        <p:spPr bwMode="auto">
          <a:xfrm>
            <a:off x="2819400" y="3806909"/>
            <a:ext cx="38100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9E3E2CA5-4055-C595-8CE6-C1888248CC9B}"/>
              </a:ext>
            </a:extLst>
          </p:cNvPr>
          <p:cNvSpPr/>
          <p:nvPr/>
        </p:nvSpPr>
        <p:spPr bwMode="auto">
          <a:xfrm>
            <a:off x="6629400" y="375305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5" name="Rectangle 14">
            <a:extLst>
              <a:ext uri="{FF2B5EF4-FFF2-40B4-BE49-F238E27FC236}">
                <a16:creationId xmlns:a16="http://schemas.microsoft.com/office/drawing/2014/main" id="{FA7740D6-3D1E-934B-85EC-1F4953697F0C}"/>
              </a:ext>
            </a:extLst>
          </p:cNvPr>
          <p:cNvSpPr/>
          <p:nvPr/>
        </p:nvSpPr>
        <p:spPr bwMode="auto">
          <a:xfrm>
            <a:off x="7010399" y="5659496"/>
            <a:ext cx="707667"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6" name="Oval 15">
            <a:extLst>
              <a:ext uri="{FF2B5EF4-FFF2-40B4-BE49-F238E27FC236}">
                <a16:creationId xmlns:a16="http://schemas.microsoft.com/office/drawing/2014/main" id="{501EDE4F-D087-5087-C1F6-DAA7BB044C0B}"/>
              </a:ext>
            </a:extLst>
          </p:cNvPr>
          <p:cNvSpPr/>
          <p:nvPr/>
        </p:nvSpPr>
        <p:spPr bwMode="auto">
          <a:xfrm>
            <a:off x="7718067" y="5605637"/>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1104263496"/>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56C-50B6-934C-B4CF-1155FD04BD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363C48-3BA9-E7BD-CC1A-5F463483BA4B}"/>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7C32A3BC-FDE6-2B9A-F4C6-84D5F41AC959}"/>
              </a:ext>
            </a:extLst>
          </p:cNvPr>
          <p:cNvPicPr>
            <a:picLocks noChangeAspect="1"/>
          </p:cNvPicPr>
          <p:nvPr/>
        </p:nvPicPr>
        <p:blipFill>
          <a:blip r:embed="rId3"/>
          <a:stretch>
            <a:fillRect/>
          </a:stretch>
        </p:blipFill>
        <p:spPr>
          <a:xfrm>
            <a:off x="2571750" y="714375"/>
            <a:ext cx="7048500" cy="5429250"/>
          </a:xfrm>
          <a:prstGeom prst="rect">
            <a:avLst/>
          </a:prstGeom>
        </p:spPr>
      </p:pic>
      <p:sp>
        <p:nvSpPr>
          <p:cNvPr id="6" name="Rectangle 5">
            <a:extLst>
              <a:ext uri="{FF2B5EF4-FFF2-40B4-BE49-F238E27FC236}">
                <a16:creationId xmlns:a16="http://schemas.microsoft.com/office/drawing/2014/main" id="{50381FF4-DCD4-8210-85D5-52E1616224BD}"/>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Once the tiling is complete, click on [Close]</a:t>
            </a:r>
          </a:p>
        </p:txBody>
      </p:sp>
      <p:sp>
        <p:nvSpPr>
          <p:cNvPr id="10" name="Rectangle 9">
            <a:extLst>
              <a:ext uri="{FF2B5EF4-FFF2-40B4-BE49-F238E27FC236}">
                <a16:creationId xmlns:a16="http://schemas.microsoft.com/office/drawing/2014/main" id="{386A02A0-F834-18C7-062E-E4B9EA716E81}"/>
              </a:ext>
            </a:extLst>
          </p:cNvPr>
          <p:cNvSpPr/>
          <p:nvPr/>
        </p:nvSpPr>
        <p:spPr bwMode="auto">
          <a:xfrm>
            <a:off x="7848599" y="5650548"/>
            <a:ext cx="747257"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FCDBE124-8DB8-276D-A844-C1F8B07FF2B1}"/>
              </a:ext>
            </a:extLst>
          </p:cNvPr>
          <p:cNvSpPr/>
          <p:nvPr/>
        </p:nvSpPr>
        <p:spPr bwMode="auto">
          <a:xfrm>
            <a:off x="8595857" y="5596689"/>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3240792864"/>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B22F-11A6-F4B2-4938-5B8D928FB17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786D841-B083-15A6-770E-18AFB764040D}"/>
              </a:ext>
            </a:extLst>
          </p:cNvPr>
          <p:cNvPicPr>
            <a:picLocks noChangeAspect="1"/>
          </p:cNvPicPr>
          <p:nvPr/>
        </p:nvPicPr>
        <p:blipFill>
          <a:blip r:embed="rId2"/>
          <a:stretch>
            <a:fillRect/>
          </a:stretch>
        </p:blipFill>
        <p:spPr>
          <a:xfrm>
            <a:off x="0" y="171450"/>
            <a:ext cx="12192000" cy="6515100"/>
          </a:xfrm>
          <a:prstGeom prst="rect">
            <a:avLst/>
          </a:prstGeom>
        </p:spPr>
      </p:pic>
      <p:sp>
        <p:nvSpPr>
          <p:cNvPr id="7" name="Rectangle 6">
            <a:extLst>
              <a:ext uri="{FF2B5EF4-FFF2-40B4-BE49-F238E27FC236}">
                <a16:creationId xmlns:a16="http://schemas.microsoft.com/office/drawing/2014/main" id="{87D09ACE-780F-8689-CDC2-78B3C763F2D2}"/>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Now that you have your tiles you need to upload them to a location where the website can reach them. Azure Blob Storage is a good service for this purpose and you already created a public container with CORS policies. You can use the Azure Storage Explorer to upload entire directories.</a:t>
            </a:r>
            <a:br>
              <a:rPr lang="en-US" sz="1400" dirty="0"/>
            </a:br>
            <a:endParaRPr lang="en-US" sz="1400" dirty="0"/>
          </a:p>
          <a:p>
            <a:pPr marL="342900" indent="-342900" algn="l">
              <a:buFont typeface="+mj-lt"/>
              <a:buAutoNum type="arabicPeriod"/>
            </a:pPr>
            <a:r>
              <a:rPr lang="en-US" sz="1400" dirty="0"/>
              <a:t>Navigate to the container [public] you created earlier</a:t>
            </a:r>
          </a:p>
          <a:p>
            <a:pPr marL="342900" indent="-342900" algn="l">
              <a:buFont typeface="+mj-lt"/>
              <a:buAutoNum type="arabicPeriod"/>
            </a:pPr>
            <a:r>
              <a:rPr lang="en-US" sz="1400" dirty="0"/>
              <a:t>Click [Upload]</a:t>
            </a:r>
          </a:p>
        </p:txBody>
      </p:sp>
      <p:sp>
        <p:nvSpPr>
          <p:cNvPr id="9" name="Rectangle 8">
            <a:extLst>
              <a:ext uri="{FF2B5EF4-FFF2-40B4-BE49-F238E27FC236}">
                <a16:creationId xmlns:a16="http://schemas.microsoft.com/office/drawing/2014/main" id="{7E49D30E-10C7-8952-6121-51DACA7F8116}"/>
              </a:ext>
            </a:extLst>
          </p:cNvPr>
          <p:cNvSpPr/>
          <p:nvPr/>
        </p:nvSpPr>
        <p:spPr bwMode="auto">
          <a:xfrm>
            <a:off x="1143000" y="3101859"/>
            <a:ext cx="747257"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1" name="Oval 10">
            <a:extLst>
              <a:ext uri="{FF2B5EF4-FFF2-40B4-BE49-F238E27FC236}">
                <a16:creationId xmlns:a16="http://schemas.microsoft.com/office/drawing/2014/main" id="{FA9E5D74-0313-6885-520F-6B02E94A114D}"/>
              </a:ext>
            </a:extLst>
          </p:cNvPr>
          <p:cNvSpPr/>
          <p:nvPr/>
        </p:nvSpPr>
        <p:spPr bwMode="auto">
          <a:xfrm>
            <a:off x="1890258" y="30480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2" name="Rectangle 11">
            <a:extLst>
              <a:ext uri="{FF2B5EF4-FFF2-40B4-BE49-F238E27FC236}">
                <a16:creationId xmlns:a16="http://schemas.microsoft.com/office/drawing/2014/main" id="{D57B3E46-0006-5BEF-E18A-27457D14E390}"/>
              </a:ext>
            </a:extLst>
          </p:cNvPr>
          <p:cNvSpPr/>
          <p:nvPr/>
        </p:nvSpPr>
        <p:spPr bwMode="auto">
          <a:xfrm>
            <a:off x="2527522" y="739658"/>
            <a:ext cx="429535" cy="479541"/>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3" name="Oval 12">
            <a:extLst>
              <a:ext uri="{FF2B5EF4-FFF2-40B4-BE49-F238E27FC236}">
                <a16:creationId xmlns:a16="http://schemas.microsoft.com/office/drawing/2014/main" id="{C5A0B627-6949-86A5-6DE6-91B8FEC061B6}"/>
              </a:ext>
            </a:extLst>
          </p:cNvPr>
          <p:cNvSpPr/>
          <p:nvPr/>
        </p:nvSpPr>
        <p:spPr bwMode="auto">
          <a:xfrm>
            <a:off x="2957058" y="762000"/>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3244111107"/>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B22F-11A6-F4B2-4938-5B8D928FB17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786D841-B083-15A6-770E-18AFB764040D}"/>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39926F10-6E8B-84BE-4CBC-9EB194B0A22F}"/>
              </a:ext>
            </a:extLst>
          </p:cNvPr>
          <p:cNvPicPr>
            <a:picLocks noChangeAspect="1"/>
          </p:cNvPicPr>
          <p:nvPr/>
        </p:nvPicPr>
        <p:blipFill>
          <a:blip r:embed="rId3"/>
          <a:stretch>
            <a:fillRect/>
          </a:stretch>
        </p:blipFill>
        <p:spPr>
          <a:xfrm>
            <a:off x="3402777" y="0"/>
            <a:ext cx="5386445" cy="6858000"/>
          </a:xfrm>
          <a:prstGeom prst="rect">
            <a:avLst/>
          </a:prstGeom>
        </p:spPr>
      </p:pic>
      <p:sp>
        <p:nvSpPr>
          <p:cNvPr id="6" name="Rectangle 5">
            <a:extLst>
              <a:ext uri="{FF2B5EF4-FFF2-40B4-BE49-F238E27FC236}">
                <a16:creationId xmlns:a16="http://schemas.microsoft.com/office/drawing/2014/main" id="{F680D9DA-3943-98BE-A8BD-F33685DA362B}"/>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Select the folder with the tiles you created in QGIS</a:t>
            </a:r>
          </a:p>
          <a:p>
            <a:pPr marL="342900" indent="-342900" algn="l">
              <a:buFont typeface="+mj-lt"/>
              <a:buAutoNum type="arabicPeriod"/>
            </a:pPr>
            <a:r>
              <a:rPr lang="en-US" sz="1400" dirty="0"/>
              <a:t>Click [Upload]</a:t>
            </a:r>
          </a:p>
        </p:txBody>
      </p:sp>
      <p:sp>
        <p:nvSpPr>
          <p:cNvPr id="9" name="Rectangle 8">
            <a:extLst>
              <a:ext uri="{FF2B5EF4-FFF2-40B4-BE49-F238E27FC236}">
                <a16:creationId xmlns:a16="http://schemas.microsoft.com/office/drawing/2014/main" id="{80E919CD-4227-F65B-8FD0-8B6F69BA040E}"/>
              </a:ext>
            </a:extLst>
          </p:cNvPr>
          <p:cNvSpPr/>
          <p:nvPr/>
        </p:nvSpPr>
        <p:spPr bwMode="auto">
          <a:xfrm>
            <a:off x="8153400" y="1981200"/>
            <a:ext cx="429535" cy="479541"/>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Oval 9">
            <a:extLst>
              <a:ext uri="{FF2B5EF4-FFF2-40B4-BE49-F238E27FC236}">
                <a16:creationId xmlns:a16="http://schemas.microsoft.com/office/drawing/2014/main" id="{81B41FAB-0F3D-DBAD-B106-826F0E5EFDE1}"/>
              </a:ext>
            </a:extLst>
          </p:cNvPr>
          <p:cNvSpPr/>
          <p:nvPr/>
        </p:nvSpPr>
        <p:spPr bwMode="auto">
          <a:xfrm>
            <a:off x="7756613" y="2047657"/>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1" name="Rectangle 10">
            <a:extLst>
              <a:ext uri="{FF2B5EF4-FFF2-40B4-BE49-F238E27FC236}">
                <a16:creationId xmlns:a16="http://schemas.microsoft.com/office/drawing/2014/main" id="{B884E10E-21B9-95A2-DCDD-C4B6C3BCA455}"/>
              </a:ext>
            </a:extLst>
          </p:cNvPr>
          <p:cNvSpPr/>
          <p:nvPr/>
        </p:nvSpPr>
        <p:spPr bwMode="auto">
          <a:xfrm>
            <a:off x="6248400" y="6134991"/>
            <a:ext cx="1066800" cy="479541"/>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BE73CB23-9EB5-70DD-C5E9-634DBD93BD0A}"/>
              </a:ext>
            </a:extLst>
          </p:cNvPr>
          <p:cNvSpPr/>
          <p:nvPr/>
        </p:nvSpPr>
        <p:spPr bwMode="auto">
          <a:xfrm>
            <a:off x="7315200" y="6184261"/>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3120643577"/>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40A7-6ABC-F0AA-0131-7C0D168B488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55DB844-76B1-E2A4-6F81-9AFA238F55F6}"/>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C268AA84-C983-C0A2-747C-F185A2B43DD9}"/>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Once the upload is complete you can close the Azure Storage Explorer.</a:t>
            </a:r>
          </a:p>
        </p:txBody>
      </p:sp>
    </p:spTree>
    <p:extLst>
      <p:ext uri="{BB962C8B-B14F-4D97-AF65-F5344CB8AC3E}">
        <p14:creationId xmlns:p14="http://schemas.microsoft.com/office/powerpoint/2010/main" val="2792752224"/>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4C31-8B91-720B-FF22-EB5F5BA269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8E57E23-3D38-7CD6-B76E-8EF238AFFDD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E23B63F-01D6-DE55-AAB3-703DF4C77602}"/>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Tile Layers can be added globally but if you do, the map control will request tiles even for areas where you don’t have tiles. Do avoid calls that will inevitably fail you can define the boundary of the tile layer. To get this boundary:</a:t>
            </a:r>
            <a:br>
              <a:rPr lang="en-US" sz="1400" dirty="0"/>
            </a:br>
            <a:endParaRPr lang="en-US" sz="1400" dirty="0"/>
          </a:p>
          <a:p>
            <a:pPr marL="342900" indent="-342900" algn="l">
              <a:buFont typeface="+mj-lt"/>
              <a:buAutoNum type="arabicPeriod"/>
            </a:pPr>
            <a:r>
              <a:rPr lang="en-US" sz="1400" dirty="0"/>
              <a:t>Right click on the top-left and bottom-right corners of the raster layer and pick [Copy Coordinate] from the context menu.</a:t>
            </a:r>
          </a:p>
          <a:p>
            <a:pPr marL="342900" indent="-342900" algn="l">
              <a:buFont typeface="+mj-lt"/>
              <a:buAutoNum type="arabicPeriod"/>
            </a:pPr>
            <a:r>
              <a:rPr lang="en-US" sz="1400" dirty="0"/>
              <a:t>Click on [WGS84]</a:t>
            </a:r>
          </a:p>
        </p:txBody>
      </p:sp>
      <p:sp>
        <p:nvSpPr>
          <p:cNvPr id="8" name="Rectangle 7">
            <a:extLst>
              <a:ext uri="{FF2B5EF4-FFF2-40B4-BE49-F238E27FC236}">
                <a16:creationId xmlns:a16="http://schemas.microsoft.com/office/drawing/2014/main" id="{EB1CB81B-0E10-BE0D-5FC9-52A61685BC8A}"/>
              </a:ext>
            </a:extLst>
          </p:cNvPr>
          <p:cNvSpPr/>
          <p:nvPr/>
        </p:nvSpPr>
        <p:spPr bwMode="auto">
          <a:xfrm>
            <a:off x="4800600" y="1754458"/>
            <a:ext cx="1447800" cy="187712"/>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Oval 9">
            <a:extLst>
              <a:ext uri="{FF2B5EF4-FFF2-40B4-BE49-F238E27FC236}">
                <a16:creationId xmlns:a16="http://schemas.microsoft.com/office/drawing/2014/main" id="{F681AF46-2BF1-2117-FB3E-7FA6F8C9FAA3}"/>
              </a:ext>
            </a:extLst>
          </p:cNvPr>
          <p:cNvSpPr/>
          <p:nvPr/>
        </p:nvSpPr>
        <p:spPr bwMode="auto">
          <a:xfrm>
            <a:off x="4419600" y="1657814"/>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
        <p:nvSpPr>
          <p:cNvPr id="11" name="Rectangle 10">
            <a:extLst>
              <a:ext uri="{FF2B5EF4-FFF2-40B4-BE49-F238E27FC236}">
                <a16:creationId xmlns:a16="http://schemas.microsoft.com/office/drawing/2014/main" id="{C7A1DA6B-6434-0F50-7AF1-FB7C3816D7A1}"/>
              </a:ext>
            </a:extLst>
          </p:cNvPr>
          <p:cNvSpPr/>
          <p:nvPr/>
        </p:nvSpPr>
        <p:spPr bwMode="auto">
          <a:xfrm>
            <a:off x="6248400" y="1921726"/>
            <a:ext cx="2362200" cy="187712"/>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Oval 11">
            <a:extLst>
              <a:ext uri="{FF2B5EF4-FFF2-40B4-BE49-F238E27FC236}">
                <a16:creationId xmlns:a16="http://schemas.microsoft.com/office/drawing/2014/main" id="{ED6570B8-B765-724A-4720-10954A633C5C}"/>
              </a:ext>
            </a:extLst>
          </p:cNvPr>
          <p:cNvSpPr/>
          <p:nvPr/>
        </p:nvSpPr>
        <p:spPr bwMode="auto">
          <a:xfrm>
            <a:off x="8589227" y="1825082"/>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2</a:t>
            </a:r>
          </a:p>
        </p:txBody>
      </p:sp>
    </p:spTree>
    <p:extLst>
      <p:ext uri="{BB962C8B-B14F-4D97-AF65-F5344CB8AC3E}">
        <p14:creationId xmlns:p14="http://schemas.microsoft.com/office/powerpoint/2010/main" val="29112824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DA60-68A3-57ED-1A91-BC1C663CDE7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FFBF16-4A09-5C3C-AA4C-4B016BB76DFC}"/>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4F33A921-F708-BE97-FDDB-50E6ED2CA92B}"/>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[Connect].</a:t>
            </a:r>
          </a:p>
        </p:txBody>
      </p:sp>
      <p:sp>
        <p:nvSpPr>
          <p:cNvPr id="8" name="Rectangle 7">
            <a:extLst>
              <a:ext uri="{FF2B5EF4-FFF2-40B4-BE49-F238E27FC236}">
                <a16:creationId xmlns:a16="http://schemas.microsoft.com/office/drawing/2014/main" id="{90C8536C-DFBB-A9E0-4042-BF1281AACEAF}"/>
              </a:ext>
            </a:extLst>
          </p:cNvPr>
          <p:cNvSpPr/>
          <p:nvPr/>
        </p:nvSpPr>
        <p:spPr bwMode="auto">
          <a:xfrm>
            <a:off x="1295400" y="9144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243874324"/>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3BFB-CA60-FED6-C3A5-C97FBE2E15C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4C3161D-3537-7F7D-B964-F77D867B7806}"/>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202805462"/>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3BFB-CA60-FED6-C3A5-C97FBE2E15C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4C3161D-3537-7F7D-B964-F77D867B7806}"/>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0C965605-C919-6DEB-9200-C77A0D0188F7}"/>
              </a:ext>
            </a:extLst>
          </p:cNvPr>
          <p:cNvPicPr>
            <a:picLocks noChangeAspect="1"/>
          </p:cNvPicPr>
          <p:nvPr/>
        </p:nvPicPr>
        <p:blipFill>
          <a:blip r:embed="rId3"/>
          <a:stretch>
            <a:fillRect/>
          </a:stretch>
        </p:blipFill>
        <p:spPr>
          <a:xfrm>
            <a:off x="2571750" y="714375"/>
            <a:ext cx="7048500" cy="5429250"/>
          </a:xfrm>
          <a:prstGeom prst="rect">
            <a:avLst/>
          </a:prstGeom>
        </p:spPr>
      </p:pic>
    </p:spTree>
    <p:extLst>
      <p:ext uri="{BB962C8B-B14F-4D97-AF65-F5344CB8AC3E}">
        <p14:creationId xmlns:p14="http://schemas.microsoft.com/office/powerpoint/2010/main" val="329709668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60B6-CFC7-4A77-5E4B-1D28557E0B5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EB2CD40-9B5A-AEFA-664B-ADC8793CA1AE}"/>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3642114039"/>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77AD-2958-F149-8444-45BCE162D66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60EB7D4-9A6D-4E13-2039-F110DFC5648E}"/>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881310787"/>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77AD-2958-F149-8444-45BCE162D66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60EB7D4-9A6D-4E13-2039-F110DFC5648E}"/>
              </a:ext>
            </a:extLst>
          </p:cNvPr>
          <p:cNvPicPr>
            <a:picLocks noChangeAspect="1"/>
          </p:cNvPicPr>
          <p:nvPr/>
        </p:nvPicPr>
        <p:blipFill>
          <a:blip r:embed="rId2"/>
          <a:stretch>
            <a:fillRect/>
          </a:stretch>
        </p:blipFill>
        <p:spPr>
          <a:xfrm>
            <a:off x="0" y="171450"/>
            <a:ext cx="12192000" cy="6515100"/>
          </a:xfrm>
          <a:prstGeom prst="rect">
            <a:avLst/>
          </a:prstGeom>
        </p:spPr>
      </p:pic>
      <p:pic>
        <p:nvPicPr>
          <p:cNvPr id="3" name="Picture 2">
            <a:extLst>
              <a:ext uri="{FF2B5EF4-FFF2-40B4-BE49-F238E27FC236}">
                <a16:creationId xmlns:a16="http://schemas.microsoft.com/office/drawing/2014/main" id="{7E94EF69-B063-0E52-C74D-4764875A6875}"/>
              </a:ext>
            </a:extLst>
          </p:cNvPr>
          <p:cNvPicPr>
            <a:picLocks noChangeAspect="1"/>
          </p:cNvPicPr>
          <p:nvPr/>
        </p:nvPicPr>
        <p:blipFill>
          <a:blip r:embed="rId3"/>
          <a:stretch>
            <a:fillRect/>
          </a:stretch>
        </p:blipFill>
        <p:spPr>
          <a:xfrm>
            <a:off x="3262312" y="195262"/>
            <a:ext cx="5667375" cy="6467475"/>
          </a:xfrm>
          <a:prstGeom prst="rect">
            <a:avLst/>
          </a:prstGeom>
        </p:spPr>
      </p:pic>
    </p:spTree>
    <p:extLst>
      <p:ext uri="{BB962C8B-B14F-4D97-AF65-F5344CB8AC3E}">
        <p14:creationId xmlns:p14="http://schemas.microsoft.com/office/powerpoint/2010/main" val="2301761528"/>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A9A3-CE3E-C85D-F92A-56BFBA70723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2174229-0588-2548-A725-FD806F3DEDF2}"/>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4151352757"/>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1F47-338F-D6B4-CB50-CFF3986FF3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C90421-1FD1-F79D-C764-9F525078FE4C}"/>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247298161"/>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1F47-338F-D6B4-CB50-CFF3986FF3E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C6EC6C8-87BE-976C-79D7-F4EA92CC8E33}"/>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701836234"/>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1F47-338F-D6B4-CB50-CFF3986FF3E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C6EC6C8-87BE-976C-79D7-F4EA92CC8E33}"/>
              </a:ext>
            </a:extLst>
          </p:cNvPr>
          <p:cNvPicPr>
            <a:picLocks noChangeAspect="1"/>
          </p:cNvPicPr>
          <p:nvPr/>
        </p:nvPicPr>
        <p:blipFill>
          <a:blip r:embed="rId2"/>
          <a:stretch>
            <a:fillRect/>
          </a:stretch>
        </p:blipFill>
        <p:spPr>
          <a:xfrm>
            <a:off x="0" y="171450"/>
            <a:ext cx="12192000" cy="6515100"/>
          </a:xfrm>
          <a:prstGeom prst="rect">
            <a:avLst/>
          </a:prstGeom>
        </p:spPr>
      </p:pic>
      <p:pic>
        <p:nvPicPr>
          <p:cNvPr id="4" name="Picture 3">
            <a:extLst>
              <a:ext uri="{FF2B5EF4-FFF2-40B4-BE49-F238E27FC236}">
                <a16:creationId xmlns:a16="http://schemas.microsoft.com/office/drawing/2014/main" id="{C9458A8A-EB2E-5DCA-4F24-6CEDF855D4A9}"/>
              </a:ext>
            </a:extLst>
          </p:cNvPr>
          <p:cNvPicPr>
            <a:picLocks noChangeAspect="1"/>
          </p:cNvPicPr>
          <p:nvPr/>
        </p:nvPicPr>
        <p:blipFill>
          <a:blip r:embed="rId3"/>
          <a:stretch>
            <a:fillRect/>
          </a:stretch>
        </p:blipFill>
        <p:spPr>
          <a:xfrm>
            <a:off x="2078828" y="0"/>
            <a:ext cx="8034343" cy="6858000"/>
          </a:xfrm>
          <a:prstGeom prst="rect">
            <a:avLst/>
          </a:prstGeom>
        </p:spPr>
      </p:pic>
    </p:spTree>
    <p:extLst>
      <p:ext uri="{BB962C8B-B14F-4D97-AF65-F5344CB8AC3E}">
        <p14:creationId xmlns:p14="http://schemas.microsoft.com/office/powerpoint/2010/main" val="2012759824"/>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8F0B-C407-3FBE-1B23-F63AF2BA66E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DC6E4D-EA5D-E7E8-243B-CACA7CD0F827}"/>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6757581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A2F9-59B7-900B-A4C4-D2B178C1A3D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57DA191-6EEC-2AFD-15A3-BF48B19CBCE4}"/>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4F42887A-D8AB-5097-5444-A80DEF58051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the dialog that pops up select [QR code].</a:t>
            </a:r>
          </a:p>
        </p:txBody>
      </p:sp>
      <p:sp>
        <p:nvSpPr>
          <p:cNvPr id="8" name="Rectangle 7">
            <a:extLst>
              <a:ext uri="{FF2B5EF4-FFF2-40B4-BE49-F238E27FC236}">
                <a16:creationId xmlns:a16="http://schemas.microsoft.com/office/drawing/2014/main" id="{1FA5362C-DACA-0129-2033-BE03E233970C}"/>
              </a:ext>
            </a:extLst>
          </p:cNvPr>
          <p:cNvSpPr/>
          <p:nvPr/>
        </p:nvSpPr>
        <p:spPr bwMode="auto">
          <a:xfrm>
            <a:off x="4419600" y="3581400"/>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3063220687"/>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8F0B-C407-3FBE-1B23-F63AF2BA66E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DC6E4D-EA5D-E7E8-243B-CACA7CD0F827}"/>
              </a:ext>
            </a:extLst>
          </p:cNvPr>
          <p:cNvPicPr>
            <a:picLocks noChangeAspect="1"/>
          </p:cNvPicPr>
          <p:nvPr/>
        </p:nvPicPr>
        <p:blipFill>
          <a:blip r:embed="rId2"/>
          <a:stretch>
            <a:fillRect/>
          </a:stretch>
        </p:blipFill>
        <p:spPr>
          <a:xfrm>
            <a:off x="0" y="171450"/>
            <a:ext cx="12192000" cy="6515100"/>
          </a:xfrm>
          <a:prstGeom prst="rect">
            <a:avLst/>
          </a:prstGeom>
        </p:spPr>
      </p:pic>
      <p:pic>
        <p:nvPicPr>
          <p:cNvPr id="5" name="Picture 4">
            <a:extLst>
              <a:ext uri="{FF2B5EF4-FFF2-40B4-BE49-F238E27FC236}">
                <a16:creationId xmlns:a16="http://schemas.microsoft.com/office/drawing/2014/main" id="{D2C7DF80-45B0-3695-C541-5AD3FFDADD82}"/>
              </a:ext>
            </a:extLst>
          </p:cNvPr>
          <p:cNvPicPr>
            <a:picLocks noChangeAspect="1"/>
          </p:cNvPicPr>
          <p:nvPr/>
        </p:nvPicPr>
        <p:blipFill>
          <a:blip r:embed="rId3"/>
          <a:stretch>
            <a:fillRect/>
          </a:stretch>
        </p:blipFill>
        <p:spPr>
          <a:xfrm>
            <a:off x="2451588" y="0"/>
            <a:ext cx="7288823" cy="6858000"/>
          </a:xfrm>
          <a:prstGeom prst="rect">
            <a:avLst/>
          </a:prstGeom>
        </p:spPr>
      </p:pic>
    </p:spTree>
    <p:extLst>
      <p:ext uri="{BB962C8B-B14F-4D97-AF65-F5344CB8AC3E}">
        <p14:creationId xmlns:p14="http://schemas.microsoft.com/office/powerpoint/2010/main" val="266660227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16B3-EC9C-DC5D-89FC-12440B00752B}"/>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D3A280EA-C42D-F200-A8D4-2112DB6B9AF4}"/>
              </a:ext>
            </a:extLst>
          </p:cNvPr>
          <p:cNvPicPr>
            <a:picLocks noChangeAspect="1"/>
          </p:cNvPicPr>
          <p:nvPr/>
        </p:nvPicPr>
        <p:blipFill>
          <a:blip r:embed="rId2"/>
          <a:stretch>
            <a:fillRect/>
          </a:stretch>
        </p:blipFill>
        <p:spPr>
          <a:xfrm>
            <a:off x="0" y="171450"/>
            <a:ext cx="12192000" cy="6515100"/>
          </a:xfrm>
          <a:prstGeom prst="rect">
            <a:avLst/>
          </a:prstGeom>
        </p:spPr>
      </p:pic>
      <p:sp>
        <p:nvSpPr>
          <p:cNvPr id="10" name="Rectangle 9">
            <a:extLst>
              <a:ext uri="{FF2B5EF4-FFF2-40B4-BE49-F238E27FC236}">
                <a16:creationId xmlns:a16="http://schemas.microsoft.com/office/drawing/2014/main" id="{6F0AD006-8758-7DE9-9712-171355C832BE}"/>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Update the </a:t>
            </a:r>
            <a:r>
              <a:rPr lang="en-US" sz="1400" dirty="0" err="1"/>
              <a:t>tileURL</a:t>
            </a:r>
            <a:r>
              <a:rPr lang="en-US" sz="1400" dirty="0"/>
              <a:t> and bounds in the index.html of your Azure Function project</a:t>
            </a:r>
          </a:p>
          <a:p>
            <a:pPr marL="342900" indent="-342900" algn="l">
              <a:buFont typeface="+mj-lt"/>
              <a:buAutoNum type="arabicPeriod"/>
            </a:pPr>
            <a:r>
              <a:rPr lang="en-US" sz="1400" dirty="0"/>
              <a:t>Run the function locally to test</a:t>
            </a:r>
            <a:br>
              <a:rPr lang="en-US" sz="1400" dirty="0"/>
            </a:br>
            <a:r>
              <a:rPr lang="en-US" sz="1400" dirty="0" err="1"/>
              <a:t>func</a:t>
            </a:r>
            <a:r>
              <a:rPr lang="en-US" sz="1400" dirty="0"/>
              <a:t> start</a:t>
            </a:r>
          </a:p>
        </p:txBody>
      </p:sp>
      <p:sp>
        <p:nvSpPr>
          <p:cNvPr id="12" name="Rectangle 11">
            <a:extLst>
              <a:ext uri="{FF2B5EF4-FFF2-40B4-BE49-F238E27FC236}">
                <a16:creationId xmlns:a16="http://schemas.microsoft.com/office/drawing/2014/main" id="{34602995-DC8D-6E70-5EF1-0F40701EECBE}"/>
              </a:ext>
            </a:extLst>
          </p:cNvPr>
          <p:cNvSpPr/>
          <p:nvPr/>
        </p:nvSpPr>
        <p:spPr bwMode="auto">
          <a:xfrm>
            <a:off x="3048000" y="879088"/>
            <a:ext cx="5867400" cy="1360874"/>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4" name="Oval 13">
            <a:extLst>
              <a:ext uri="{FF2B5EF4-FFF2-40B4-BE49-F238E27FC236}">
                <a16:creationId xmlns:a16="http://schemas.microsoft.com/office/drawing/2014/main" id="{B4668688-80F4-20DD-97E9-0BE2600447D8}"/>
              </a:ext>
            </a:extLst>
          </p:cNvPr>
          <p:cNvSpPr/>
          <p:nvPr/>
        </p:nvSpPr>
        <p:spPr bwMode="auto">
          <a:xfrm>
            <a:off x="2686142" y="1369025"/>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4233682428"/>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3762-4B9E-CD79-C85B-1881E60001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18AE20-1015-1CC7-7488-17DF2C27420C}"/>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7B79336E-4855-BC3B-1721-1286916CF6C8}"/>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Once you are satisfied with the result publish to Azure</a:t>
            </a:r>
            <a:br>
              <a:rPr lang="en-US" sz="1400" dirty="0"/>
            </a:br>
            <a:r>
              <a:rPr lang="en-US" sz="1400" dirty="0" err="1"/>
              <a:t>func</a:t>
            </a:r>
            <a:r>
              <a:rPr lang="en-US" sz="1400" dirty="0"/>
              <a:t> azure </a:t>
            </a:r>
            <a:r>
              <a:rPr lang="en-US" sz="1400" dirty="0" err="1"/>
              <a:t>functionapp</a:t>
            </a:r>
            <a:r>
              <a:rPr lang="en-US" sz="1400" dirty="0"/>
              <a:t> publish [YOUR FUNCTION APP NAME] --publish-local-settings</a:t>
            </a:r>
          </a:p>
        </p:txBody>
      </p:sp>
    </p:spTree>
    <p:extLst>
      <p:ext uri="{BB962C8B-B14F-4D97-AF65-F5344CB8AC3E}">
        <p14:creationId xmlns:p14="http://schemas.microsoft.com/office/powerpoint/2010/main" val="220437745"/>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Your Own Image Overlay</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93097273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792A-E109-5428-A0A2-92CC4160FC8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C8D8921-3EA3-6383-9A7A-F4B3EA0B1283}"/>
              </a:ext>
            </a:extLst>
          </p:cNvPr>
          <p:cNvPicPr>
            <a:picLocks noChangeAspect="1"/>
          </p:cNvPicPr>
          <p:nvPr/>
        </p:nvPicPr>
        <p:blipFill>
          <a:blip r:embed="rId2"/>
          <a:stretch>
            <a:fillRect/>
          </a:stretch>
        </p:blipFill>
        <p:spPr>
          <a:xfrm>
            <a:off x="2906232" y="0"/>
            <a:ext cx="6379535" cy="6858000"/>
          </a:xfrm>
          <a:prstGeom prst="rect">
            <a:avLst/>
          </a:prstGeom>
        </p:spPr>
      </p:pic>
      <p:sp>
        <p:nvSpPr>
          <p:cNvPr id="6" name="Rectangle 5">
            <a:extLst>
              <a:ext uri="{FF2B5EF4-FFF2-40B4-BE49-F238E27FC236}">
                <a16:creationId xmlns:a16="http://schemas.microsoft.com/office/drawing/2014/main" id="{03A50900-1781-F5FF-E042-3C900606AC2D}"/>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The georeferencing in the previous section has created a TIF-file from the PDF document.</a:t>
            </a:r>
          </a:p>
        </p:txBody>
      </p:sp>
    </p:spTree>
    <p:extLst>
      <p:ext uri="{BB962C8B-B14F-4D97-AF65-F5344CB8AC3E}">
        <p14:creationId xmlns:p14="http://schemas.microsoft.com/office/powerpoint/2010/main" val="1003389180"/>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F2D1-53AD-D785-1544-200883249F1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BE6A8C1-D4C0-AD07-BCBA-4CFDD978FB73}"/>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20912BDE-804E-4E35-A163-85389D8FD196}"/>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Open the TIF file in Paint and save as PNG.</a:t>
            </a:r>
          </a:p>
        </p:txBody>
      </p:sp>
    </p:spTree>
    <p:extLst>
      <p:ext uri="{BB962C8B-B14F-4D97-AF65-F5344CB8AC3E}">
        <p14:creationId xmlns:p14="http://schemas.microsoft.com/office/powerpoint/2010/main" val="1988341837"/>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9773-ADB6-1425-032C-647BD0DFAE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876F90B-C4B9-F971-A11F-04C8373C22BD}"/>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03576CFB-8C1D-7034-87B0-02E2FAD087BF}"/>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Upload the image to the public blob container in your Azure Storage account.</a:t>
            </a:r>
          </a:p>
        </p:txBody>
      </p:sp>
    </p:spTree>
    <p:extLst>
      <p:ext uri="{BB962C8B-B14F-4D97-AF65-F5344CB8AC3E}">
        <p14:creationId xmlns:p14="http://schemas.microsoft.com/office/powerpoint/2010/main" val="2332945922"/>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0E70-9C3C-59D5-E68D-8098D22CFA4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2243747-4C67-FAEB-1950-A7E05E6DEA9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FB9398D4-D3BD-D7C5-79D9-A38A43C219C1}"/>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Update the </a:t>
            </a:r>
            <a:r>
              <a:rPr lang="en-US" sz="1400" dirty="0" err="1"/>
              <a:t>url</a:t>
            </a:r>
            <a:r>
              <a:rPr lang="en-US" sz="1400" dirty="0"/>
              <a:t> and bounds in the index.html of your Azure Function project. (see the previous section on how to get the coordinates of the bounding box in QGIS) </a:t>
            </a:r>
          </a:p>
          <a:p>
            <a:pPr marL="342900" indent="-342900" algn="l">
              <a:buFont typeface="+mj-lt"/>
              <a:buAutoNum type="arabicPeriod"/>
            </a:pPr>
            <a:r>
              <a:rPr lang="en-US" sz="1400" dirty="0"/>
              <a:t>Run the function locally to test</a:t>
            </a:r>
            <a:br>
              <a:rPr lang="en-US" sz="1400" dirty="0"/>
            </a:br>
            <a:r>
              <a:rPr lang="en-US" sz="1400" dirty="0" err="1"/>
              <a:t>func</a:t>
            </a:r>
            <a:r>
              <a:rPr lang="en-US" sz="1400" dirty="0"/>
              <a:t> start</a:t>
            </a:r>
          </a:p>
        </p:txBody>
      </p:sp>
      <p:sp>
        <p:nvSpPr>
          <p:cNvPr id="8" name="Rectangle 7">
            <a:extLst>
              <a:ext uri="{FF2B5EF4-FFF2-40B4-BE49-F238E27FC236}">
                <a16:creationId xmlns:a16="http://schemas.microsoft.com/office/drawing/2014/main" id="{3E963EE7-E2D7-1AE7-807B-449D363C98E1}"/>
              </a:ext>
            </a:extLst>
          </p:cNvPr>
          <p:cNvSpPr/>
          <p:nvPr/>
        </p:nvSpPr>
        <p:spPr bwMode="auto">
          <a:xfrm>
            <a:off x="2743200" y="772726"/>
            <a:ext cx="5867400" cy="1467236"/>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Oval 9">
            <a:extLst>
              <a:ext uri="{FF2B5EF4-FFF2-40B4-BE49-F238E27FC236}">
                <a16:creationId xmlns:a16="http://schemas.microsoft.com/office/drawing/2014/main" id="{D7EEAA23-DBB2-4B79-6BF9-8A58966A0B1F}"/>
              </a:ext>
            </a:extLst>
          </p:cNvPr>
          <p:cNvSpPr/>
          <p:nvPr/>
        </p:nvSpPr>
        <p:spPr bwMode="auto">
          <a:xfrm>
            <a:off x="2381342" y="1262663"/>
            <a:ext cx="381000" cy="381000"/>
          </a:xfrm>
          <a:prstGeom prst="ellipse">
            <a:avLst/>
          </a:prstGeom>
          <a:solidFill>
            <a:srgbClr val="FFC000"/>
          </a:solidFill>
          <a:ln w="15875" cap="flat">
            <a:noFill/>
            <a:prstDash val="solid"/>
            <a:miter lim="800000"/>
            <a:headEnd/>
            <a:tailEnd/>
          </a:ln>
          <a:effectLst>
            <a:glow rad="127000">
              <a:schemeClr val="tx2">
                <a:alpha val="20000"/>
              </a:schemeClr>
            </a:glow>
          </a:effectLst>
        </p:spPr>
        <p:txBody>
          <a:bodyPr vert="horz" wrap="square" lIns="91440" tIns="45720" rIns="91440" bIns="45720" numCol="1" rtlCol="0" anchor="ctr" anchorCtr="0" compatLnSpc="1">
            <a:prstTxWarp prst="textNoShape">
              <a:avLst/>
            </a:prstTxWarp>
          </a:bodyPr>
          <a:lstStyle/>
          <a:p>
            <a:pPr algn="l"/>
            <a:r>
              <a:rPr lang="en-US" sz="1000" b="1" dirty="0"/>
              <a:t>1</a:t>
            </a:r>
          </a:p>
        </p:txBody>
      </p:sp>
    </p:spTree>
    <p:extLst>
      <p:ext uri="{BB962C8B-B14F-4D97-AF65-F5344CB8AC3E}">
        <p14:creationId xmlns:p14="http://schemas.microsoft.com/office/powerpoint/2010/main" val="4045431752"/>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68C1-FFA8-1118-C76F-BDC4246AA98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637D9EF-7ABD-83B4-B806-31FC7627E10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6BAEC575-A8D1-0627-D655-C5BEBBEB35BF}"/>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Once you are satisfied with the result publish to Azure</a:t>
            </a:r>
            <a:br>
              <a:rPr lang="en-US" sz="1400" dirty="0"/>
            </a:br>
            <a:r>
              <a:rPr lang="en-US" sz="1400" dirty="0" err="1"/>
              <a:t>func</a:t>
            </a:r>
            <a:r>
              <a:rPr lang="en-US" sz="1400" dirty="0"/>
              <a:t> azure </a:t>
            </a:r>
            <a:r>
              <a:rPr lang="en-US" sz="1400" dirty="0" err="1"/>
              <a:t>functionapp</a:t>
            </a:r>
            <a:r>
              <a:rPr lang="en-US" sz="1400" dirty="0"/>
              <a:t> publish [YOUR FUNCTION APP NAME] --publish-local-settings</a:t>
            </a:r>
          </a:p>
        </p:txBody>
      </p:sp>
    </p:spTree>
    <p:extLst>
      <p:ext uri="{BB962C8B-B14F-4D97-AF65-F5344CB8AC3E}">
        <p14:creationId xmlns:p14="http://schemas.microsoft.com/office/powerpoint/2010/main" val="4205411970"/>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Add Website to IoT central</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5278507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DC27-B327-8CCC-90A0-F5A5D00BCC8E}"/>
              </a:ext>
            </a:extLst>
          </p:cNvPr>
          <p:cNvSpPr>
            <a:spLocks noGrp="1"/>
          </p:cNvSpPr>
          <p:nvPr>
            <p:ph type="title"/>
          </p:nvPr>
        </p:nvSpPr>
        <p:spPr/>
        <p:txBody>
          <a:bodyPr/>
          <a:lstStyle/>
          <a:p>
            <a:endParaRPr lang="en-US"/>
          </a:p>
        </p:txBody>
      </p:sp>
      <p:pic>
        <p:nvPicPr>
          <p:cNvPr id="4" name="Picture 3" descr="Graphical user interface, application&#10;&#10;Description automatically generated">
            <a:extLst>
              <a:ext uri="{FF2B5EF4-FFF2-40B4-BE49-F238E27FC236}">
                <a16:creationId xmlns:a16="http://schemas.microsoft.com/office/drawing/2014/main" id="{3F3B87D1-512C-9D7D-4549-B34127A854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855" y="228600"/>
            <a:ext cx="2880360" cy="640080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C09EF721-7003-DD44-AA4F-D281FA862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0986" y="228600"/>
            <a:ext cx="2880360" cy="640080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2C475905-047E-8F28-94E4-4AAEFEFBDD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8117" y="246993"/>
            <a:ext cx="2880360" cy="6400800"/>
          </a:xfrm>
          <a:prstGeom prst="rect">
            <a:avLst/>
          </a:prstGeom>
        </p:spPr>
      </p:pic>
      <p:sp>
        <p:nvSpPr>
          <p:cNvPr id="13" name="Rectangle 12">
            <a:extLst>
              <a:ext uri="{FF2B5EF4-FFF2-40B4-BE49-F238E27FC236}">
                <a16:creationId xmlns:a16="http://schemas.microsoft.com/office/drawing/2014/main" id="{393343BB-D4FA-F441-4350-22B46FB1A7D1}"/>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On your mobile device install the IoT Plug and Play application.</a:t>
            </a:r>
          </a:p>
          <a:p>
            <a:pPr marL="228600" indent="-228600" algn="l">
              <a:buFont typeface="+mj-lt"/>
              <a:buAutoNum type="arabicPeriod"/>
            </a:pPr>
            <a:r>
              <a:rPr lang="en-US" sz="1400" dirty="0"/>
              <a:t>Once installed, launch the app and you’re prompted to scan for a QR code.</a:t>
            </a:r>
          </a:p>
          <a:p>
            <a:pPr marL="228600" indent="-228600" algn="l">
              <a:buFont typeface="+mj-lt"/>
              <a:buAutoNum type="arabicPeriod"/>
            </a:pPr>
            <a:r>
              <a:rPr lang="en-US" sz="1400" dirty="0"/>
              <a:t>Confirm that the app can use the device’s camera.</a:t>
            </a:r>
          </a:p>
        </p:txBody>
      </p:sp>
    </p:spTree>
    <p:extLst>
      <p:ext uri="{BB962C8B-B14F-4D97-AF65-F5344CB8AC3E}">
        <p14:creationId xmlns:p14="http://schemas.microsoft.com/office/powerpoint/2010/main" val="3976778722"/>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810DBA-E937-0464-8A72-DAF850860D75}"/>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03A50900-1781-F5FF-E042-3C900606AC2D}"/>
              </a:ext>
            </a:extLst>
          </p:cNvPr>
          <p:cNvSpPr/>
          <p:nvPr/>
        </p:nvSpPr>
        <p:spPr bwMode="auto">
          <a:xfrm>
            <a:off x="241237"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Edit main dashboard and add an external content tile…</a:t>
            </a:r>
          </a:p>
        </p:txBody>
      </p:sp>
    </p:spTree>
    <p:extLst>
      <p:ext uri="{BB962C8B-B14F-4D97-AF65-F5344CB8AC3E}">
        <p14:creationId xmlns:p14="http://schemas.microsoft.com/office/powerpoint/2010/main" val="2363177135"/>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B48A-BB6A-FEEB-800C-E8932B19D5D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26C4FA4-3A55-B7CB-ADCD-C0E52E166367}"/>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363084902"/>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512F-BF47-8481-7539-670E194AFC7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10E17212-64CD-7BBC-918D-D95C8ED02DCD}"/>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845011823"/>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FF25-0AC9-7E5B-141A-03E4478C72B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54AFB4D-4AFD-74A4-DE93-7EB3EBE1947C}"/>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746123097"/>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4CEB-E653-1050-2B82-324F0677025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3ADFB8F-B310-417D-D7DE-84BA6D08EB35}"/>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1809088886"/>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D4A00-7AFF-E528-C45B-C8C1C1995EC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03C9B87-DDDD-4BE3-26C3-F52DC7CF849E}"/>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3463380028"/>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Visualize Data with Power BI</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3964235509"/>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792A-E109-5428-A0A2-92CC4160FC8D}"/>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ECC0C3AD-803C-01A1-D8B5-A4F31B6780DD}"/>
              </a:ext>
            </a:extLst>
          </p:cNvPr>
          <p:cNvPicPr>
            <a:picLocks noChangeAspect="1"/>
          </p:cNvPicPr>
          <p:nvPr/>
        </p:nvPicPr>
        <p:blipFill>
          <a:blip r:embed="rId2"/>
          <a:stretch>
            <a:fillRect/>
          </a:stretch>
        </p:blipFill>
        <p:spPr>
          <a:xfrm>
            <a:off x="106147" y="0"/>
            <a:ext cx="11979706" cy="6858000"/>
          </a:xfrm>
          <a:prstGeom prst="rect">
            <a:avLst/>
          </a:prstGeom>
        </p:spPr>
      </p:pic>
    </p:spTree>
    <p:extLst>
      <p:ext uri="{BB962C8B-B14F-4D97-AF65-F5344CB8AC3E}">
        <p14:creationId xmlns:p14="http://schemas.microsoft.com/office/powerpoint/2010/main" val="3556319488"/>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9F2A-C7DF-422C-FAC9-734E9AFAEEF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B65310D-E4B1-1FB9-8224-4F516673EB9E}"/>
              </a:ext>
            </a:extLst>
          </p:cNvPr>
          <p:cNvPicPr>
            <a:picLocks noChangeAspect="1"/>
          </p:cNvPicPr>
          <p:nvPr/>
        </p:nvPicPr>
        <p:blipFill>
          <a:blip r:embed="rId2"/>
          <a:stretch>
            <a:fillRect/>
          </a:stretch>
        </p:blipFill>
        <p:spPr>
          <a:xfrm>
            <a:off x="2978727" y="0"/>
            <a:ext cx="6234545" cy="6858000"/>
          </a:xfrm>
          <a:prstGeom prst="rect">
            <a:avLst/>
          </a:prstGeom>
        </p:spPr>
      </p:pic>
    </p:spTree>
    <p:extLst>
      <p:ext uri="{BB962C8B-B14F-4D97-AF65-F5344CB8AC3E}">
        <p14:creationId xmlns:p14="http://schemas.microsoft.com/office/powerpoint/2010/main" val="3777509148"/>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ED27-A958-BF0D-31DB-AE1E99A2BB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908C585-2E15-D695-D396-F72F125B2C41}"/>
              </a:ext>
            </a:extLst>
          </p:cNvPr>
          <p:cNvPicPr>
            <a:picLocks noChangeAspect="1"/>
          </p:cNvPicPr>
          <p:nvPr/>
        </p:nvPicPr>
        <p:blipFill>
          <a:blip r:embed="rId2"/>
          <a:stretch>
            <a:fillRect/>
          </a:stretch>
        </p:blipFill>
        <p:spPr>
          <a:xfrm>
            <a:off x="1090612" y="1852612"/>
            <a:ext cx="10010775" cy="3152775"/>
          </a:xfrm>
          <a:prstGeom prst="rect">
            <a:avLst/>
          </a:prstGeom>
        </p:spPr>
      </p:pic>
    </p:spTree>
    <p:extLst>
      <p:ext uri="{BB962C8B-B14F-4D97-AF65-F5344CB8AC3E}">
        <p14:creationId xmlns:p14="http://schemas.microsoft.com/office/powerpoint/2010/main" val="14863929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DC27-B327-8CCC-90A0-F5A5D00BCC8E}"/>
              </a:ext>
            </a:extLst>
          </p:cNvPr>
          <p:cNvSpPr>
            <a:spLocks noGrp="1"/>
          </p:cNvSpPr>
          <p:nvPr>
            <p:ph type="title"/>
          </p:nvPr>
        </p:nvSpPr>
        <p:spPr/>
        <p:txBody>
          <a:bodyPr/>
          <a:lstStyle/>
          <a:p>
            <a:endParaRPr lang="en-US"/>
          </a:p>
        </p:txBody>
      </p:sp>
      <p:pic>
        <p:nvPicPr>
          <p:cNvPr id="10" name="Picture 9" descr="A screenshot of a computer screen&#10;&#10;Description automatically generated with medium confidence">
            <a:extLst>
              <a:ext uri="{FF2B5EF4-FFF2-40B4-BE49-F238E27FC236}">
                <a16:creationId xmlns:a16="http://schemas.microsoft.com/office/drawing/2014/main" id="{BFC10CD9-2E3C-699E-B86D-EA541D8B3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28600"/>
            <a:ext cx="2880360" cy="64008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E0AC1997-393B-00DE-C9DB-4D343745D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3012" y="228600"/>
            <a:ext cx="2880360" cy="6400800"/>
          </a:xfrm>
          <a:prstGeom prst="rect">
            <a:avLst/>
          </a:prstGeom>
        </p:spPr>
      </p:pic>
      <p:pic>
        <p:nvPicPr>
          <p:cNvPr id="9" name="Picture 8" descr="A screenshot of a computer screen&#10;&#10;Description automatically generated with low confidence">
            <a:extLst>
              <a:ext uri="{FF2B5EF4-FFF2-40B4-BE49-F238E27FC236}">
                <a16:creationId xmlns:a16="http://schemas.microsoft.com/office/drawing/2014/main" id="{96BB619C-5A02-6024-73CC-8438E8BACB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7424" y="266820"/>
            <a:ext cx="2880360" cy="6400800"/>
          </a:xfrm>
          <a:prstGeom prst="rect">
            <a:avLst/>
          </a:prstGeom>
        </p:spPr>
      </p:pic>
      <p:sp>
        <p:nvSpPr>
          <p:cNvPr id="12" name="Rectangle 11">
            <a:extLst>
              <a:ext uri="{FF2B5EF4-FFF2-40B4-BE49-F238E27FC236}">
                <a16:creationId xmlns:a16="http://schemas.microsoft.com/office/drawing/2014/main" id="{4F65A607-80CB-9F3F-306A-BBA14E8299FD}"/>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Scan the QR code in IoT Central.</a:t>
            </a:r>
          </a:p>
          <a:p>
            <a:pPr marL="228600" indent="-228600" algn="l">
              <a:buFont typeface="+mj-lt"/>
              <a:buAutoNum type="arabicPeriod"/>
            </a:pPr>
            <a:r>
              <a:rPr lang="en-US" sz="1400" dirty="0"/>
              <a:t>Once the QR code was recognized the app will connect to IoT Central.</a:t>
            </a:r>
          </a:p>
          <a:p>
            <a:pPr marL="228600" indent="-228600" algn="l">
              <a:buFont typeface="+mj-lt"/>
              <a:buAutoNum type="arabicPeriod"/>
            </a:pPr>
            <a:r>
              <a:rPr lang="en-US" sz="1400" dirty="0"/>
              <a:t>Confirm that the app can use the device’s location.</a:t>
            </a:r>
          </a:p>
        </p:txBody>
      </p:sp>
    </p:spTree>
    <p:extLst>
      <p:ext uri="{BB962C8B-B14F-4D97-AF65-F5344CB8AC3E}">
        <p14:creationId xmlns:p14="http://schemas.microsoft.com/office/powerpoint/2010/main" val="146508255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02B1-51AD-E649-D0D1-9123B2D7503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1C673D8-734F-6CC2-2380-E7E99802D95B}"/>
              </a:ext>
            </a:extLst>
          </p:cNvPr>
          <p:cNvPicPr>
            <a:picLocks noChangeAspect="1"/>
          </p:cNvPicPr>
          <p:nvPr/>
        </p:nvPicPr>
        <p:blipFill>
          <a:blip r:embed="rId2"/>
          <a:stretch>
            <a:fillRect/>
          </a:stretch>
        </p:blipFill>
        <p:spPr>
          <a:xfrm>
            <a:off x="1786096" y="0"/>
            <a:ext cx="8619808" cy="6858000"/>
          </a:xfrm>
          <a:prstGeom prst="rect">
            <a:avLst/>
          </a:prstGeom>
        </p:spPr>
      </p:pic>
    </p:spTree>
    <p:extLst>
      <p:ext uri="{BB962C8B-B14F-4D97-AF65-F5344CB8AC3E}">
        <p14:creationId xmlns:p14="http://schemas.microsoft.com/office/powerpoint/2010/main" val="1443939913"/>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DEAE-12AD-76F2-BEC9-6F399830C08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0762E59-8CC2-5331-962A-30D202FE5ED4}"/>
              </a:ext>
            </a:extLst>
          </p:cNvPr>
          <p:cNvPicPr>
            <a:picLocks noChangeAspect="1"/>
          </p:cNvPicPr>
          <p:nvPr/>
        </p:nvPicPr>
        <p:blipFill>
          <a:blip r:embed="rId2"/>
          <a:stretch>
            <a:fillRect/>
          </a:stretch>
        </p:blipFill>
        <p:spPr>
          <a:xfrm>
            <a:off x="0" y="414837"/>
            <a:ext cx="12192000" cy="6028325"/>
          </a:xfrm>
          <a:prstGeom prst="rect">
            <a:avLst/>
          </a:prstGeom>
        </p:spPr>
      </p:pic>
    </p:spTree>
    <p:extLst>
      <p:ext uri="{BB962C8B-B14F-4D97-AF65-F5344CB8AC3E}">
        <p14:creationId xmlns:p14="http://schemas.microsoft.com/office/powerpoint/2010/main" val="758300875"/>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8A26-CF02-4058-6B2E-C490AC2EA1F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A88DD53-7279-2767-5664-20FBF656CA97}"/>
              </a:ext>
            </a:extLst>
          </p:cNvPr>
          <p:cNvPicPr>
            <a:picLocks noChangeAspect="1"/>
          </p:cNvPicPr>
          <p:nvPr/>
        </p:nvPicPr>
        <p:blipFill>
          <a:blip r:embed="rId2"/>
          <a:stretch>
            <a:fillRect/>
          </a:stretch>
        </p:blipFill>
        <p:spPr>
          <a:xfrm>
            <a:off x="1522844" y="0"/>
            <a:ext cx="9146311" cy="6858000"/>
          </a:xfrm>
          <a:prstGeom prst="rect">
            <a:avLst/>
          </a:prstGeom>
        </p:spPr>
      </p:pic>
    </p:spTree>
    <p:extLst>
      <p:ext uri="{BB962C8B-B14F-4D97-AF65-F5344CB8AC3E}">
        <p14:creationId xmlns:p14="http://schemas.microsoft.com/office/powerpoint/2010/main" val="159003827"/>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2611-AE9B-FE85-DCCB-E10254B000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20A5880-B50A-62BD-3EC6-78A0716193D4}"/>
              </a:ext>
            </a:extLst>
          </p:cNvPr>
          <p:cNvPicPr>
            <a:picLocks noChangeAspect="1"/>
          </p:cNvPicPr>
          <p:nvPr/>
        </p:nvPicPr>
        <p:blipFill>
          <a:blip r:embed="rId2"/>
          <a:stretch>
            <a:fillRect/>
          </a:stretch>
        </p:blipFill>
        <p:spPr>
          <a:xfrm>
            <a:off x="0" y="414837"/>
            <a:ext cx="12192000" cy="6028325"/>
          </a:xfrm>
          <a:prstGeom prst="rect">
            <a:avLst/>
          </a:prstGeom>
        </p:spPr>
      </p:pic>
    </p:spTree>
    <p:extLst>
      <p:ext uri="{BB962C8B-B14F-4D97-AF65-F5344CB8AC3E}">
        <p14:creationId xmlns:p14="http://schemas.microsoft.com/office/powerpoint/2010/main" val="552167709"/>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7575-CD63-AF2A-9BC7-DCB5FF56850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9E147FA-434C-F93E-09D4-92AA54D8B184}"/>
              </a:ext>
            </a:extLst>
          </p:cNvPr>
          <p:cNvPicPr>
            <a:picLocks noChangeAspect="1"/>
          </p:cNvPicPr>
          <p:nvPr/>
        </p:nvPicPr>
        <p:blipFill>
          <a:blip r:embed="rId2"/>
          <a:stretch>
            <a:fillRect/>
          </a:stretch>
        </p:blipFill>
        <p:spPr>
          <a:xfrm>
            <a:off x="0" y="414837"/>
            <a:ext cx="12192000" cy="6028325"/>
          </a:xfrm>
          <a:prstGeom prst="rect">
            <a:avLst/>
          </a:prstGeom>
        </p:spPr>
      </p:pic>
    </p:spTree>
    <p:extLst>
      <p:ext uri="{BB962C8B-B14F-4D97-AF65-F5344CB8AC3E}">
        <p14:creationId xmlns:p14="http://schemas.microsoft.com/office/powerpoint/2010/main" val="623168293"/>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6C73-F53A-F471-F683-E8D157870F3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722B521-3499-E4EF-E58C-B20305F102CC}"/>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496192088"/>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0DB7-B651-942F-901F-F67778B399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EB0236A-56E7-B270-61E5-A7DD9ED78612}"/>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4154845774"/>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3127-1CF6-7AF4-DBEF-76351E36BF1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6027394-276D-2544-7974-F3D763210718}"/>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2223988525"/>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F17860-251A-A49A-6B07-97585E5DBBF2}"/>
              </a:ext>
            </a:extLst>
          </p:cNvPr>
          <p:cNvPicPr>
            <a:picLocks noChangeAspect="1"/>
          </p:cNvPicPr>
          <p:nvPr/>
        </p:nvPicPr>
        <p:blipFill>
          <a:blip r:embed="rId2"/>
          <a:stretch>
            <a:fillRect/>
          </a:stretch>
        </p:blipFill>
        <p:spPr>
          <a:xfrm>
            <a:off x="2537007" y="0"/>
            <a:ext cx="7117986" cy="6858000"/>
          </a:xfrm>
          <a:prstGeom prst="rect">
            <a:avLst/>
          </a:prstGeom>
        </p:spPr>
      </p:pic>
    </p:spTree>
    <p:extLst>
      <p:ext uri="{BB962C8B-B14F-4D97-AF65-F5344CB8AC3E}">
        <p14:creationId xmlns:p14="http://schemas.microsoft.com/office/powerpoint/2010/main" val="3740999709"/>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553FE2-6987-6BBD-A8D2-CE87FDA58ABB}"/>
              </a:ext>
            </a:extLst>
          </p:cNvPr>
          <p:cNvPicPr>
            <a:picLocks noChangeAspect="1"/>
          </p:cNvPicPr>
          <p:nvPr/>
        </p:nvPicPr>
        <p:blipFill>
          <a:blip r:embed="rId2"/>
          <a:stretch>
            <a:fillRect/>
          </a:stretch>
        </p:blipFill>
        <p:spPr>
          <a:xfrm>
            <a:off x="2805112" y="1981200"/>
            <a:ext cx="6581775" cy="2895600"/>
          </a:xfrm>
          <a:prstGeom prst="rect">
            <a:avLst/>
          </a:prstGeom>
        </p:spPr>
      </p:pic>
    </p:spTree>
    <p:extLst>
      <p:ext uri="{BB962C8B-B14F-4D97-AF65-F5344CB8AC3E}">
        <p14:creationId xmlns:p14="http://schemas.microsoft.com/office/powerpoint/2010/main" val="31508405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A54FF0-5CA3-41CC-94F7-F07C92868FDA}"/>
              </a:ext>
            </a:extLst>
          </p:cNvPr>
          <p:cNvSpPr>
            <a:spLocks noGrp="1"/>
          </p:cNvSpPr>
          <p:nvPr>
            <p:ph type="title"/>
          </p:nvPr>
        </p:nvSpPr>
        <p:spPr/>
        <p:txBody>
          <a:bodyPr/>
          <a:lstStyle/>
          <a:p>
            <a:r>
              <a:rPr lang="en-US" sz="2800" spc="0" dirty="0">
                <a:ln>
                  <a:noFill/>
                </a:ln>
                <a:gradFill>
                  <a:gsLst>
                    <a:gs pos="0">
                      <a:schemeClr val="accent5"/>
                    </a:gs>
                    <a:gs pos="100000">
                      <a:schemeClr val="tx2"/>
                    </a:gs>
                  </a:gsLst>
                  <a:lin ang="5400000" scaled="1"/>
                </a:gradFill>
                <a:cs typeface="Segoe UI Semilight" panose="020B0402040204020203" pitchFamily="34" charset="0"/>
              </a:rPr>
              <a:t>Step-by-Step</a:t>
            </a:r>
            <a:endParaRPr lang="en-US" dirty="0">
              <a:solidFill>
                <a:schemeClr val="bg1"/>
              </a:solidFill>
            </a:endParaRPr>
          </a:p>
        </p:txBody>
      </p:sp>
      <p:sp>
        <p:nvSpPr>
          <p:cNvPr id="7" name="TextBox 6">
            <a:extLst>
              <a:ext uri="{FF2B5EF4-FFF2-40B4-BE49-F238E27FC236}">
                <a16:creationId xmlns:a16="http://schemas.microsoft.com/office/drawing/2014/main" id="{F63F8517-7CE5-F713-B448-7B727C4E26F1}"/>
              </a:ext>
            </a:extLst>
          </p:cNvPr>
          <p:cNvSpPr txBox="1"/>
          <p:nvPr/>
        </p:nvSpPr>
        <p:spPr>
          <a:xfrm>
            <a:off x="228600" y="1422400"/>
            <a:ext cx="5919634" cy="4311950"/>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2400" dirty="0">
                <a:solidFill>
                  <a:schemeClr val="bg1"/>
                </a:solidFill>
              </a:rPr>
              <a:t>Create IoT Central Application</a:t>
            </a:r>
          </a:p>
          <a:p>
            <a:pPr marL="457200" indent="-457200">
              <a:lnSpc>
                <a:spcPct val="90000"/>
              </a:lnSpc>
              <a:spcAft>
                <a:spcPts val="600"/>
              </a:spcAft>
              <a:buFont typeface="+mj-lt"/>
              <a:buAutoNum type="arabicPeriod"/>
            </a:pPr>
            <a:r>
              <a:rPr lang="en-US" sz="2400" dirty="0">
                <a:solidFill>
                  <a:schemeClr val="bg1"/>
                </a:solidFill>
              </a:rPr>
              <a:t>Add Device(s)</a:t>
            </a:r>
          </a:p>
          <a:p>
            <a:pPr marL="457200" indent="-457200">
              <a:lnSpc>
                <a:spcPct val="90000"/>
              </a:lnSpc>
              <a:spcAft>
                <a:spcPts val="600"/>
              </a:spcAft>
              <a:buFont typeface="+mj-lt"/>
              <a:buAutoNum type="arabicPeriod"/>
            </a:pPr>
            <a:r>
              <a:rPr lang="en-US" sz="2400" dirty="0">
                <a:solidFill>
                  <a:schemeClr val="bg1"/>
                </a:solidFill>
              </a:rPr>
              <a:t>Create Azure Web PubSub</a:t>
            </a:r>
          </a:p>
          <a:p>
            <a:pPr marL="457200" indent="-457200">
              <a:lnSpc>
                <a:spcPct val="90000"/>
              </a:lnSpc>
              <a:spcAft>
                <a:spcPts val="600"/>
              </a:spcAft>
              <a:buFont typeface="+mj-lt"/>
              <a:buAutoNum type="arabicPeriod"/>
            </a:pPr>
            <a:r>
              <a:rPr lang="en-US" sz="2400" dirty="0">
                <a:solidFill>
                  <a:schemeClr val="bg1"/>
                </a:solidFill>
              </a:rPr>
              <a:t>Create &amp; Run Azure Functions Locally</a:t>
            </a:r>
          </a:p>
          <a:p>
            <a:pPr marL="457200" indent="-457200">
              <a:lnSpc>
                <a:spcPct val="90000"/>
              </a:lnSpc>
              <a:spcAft>
                <a:spcPts val="600"/>
              </a:spcAft>
              <a:buFont typeface="+mj-lt"/>
              <a:buAutoNum type="arabicPeriod"/>
            </a:pPr>
            <a:r>
              <a:rPr lang="en-US" sz="2400" dirty="0">
                <a:solidFill>
                  <a:schemeClr val="bg1"/>
                </a:solidFill>
              </a:rPr>
              <a:t>Modify Notification Function</a:t>
            </a:r>
          </a:p>
          <a:p>
            <a:pPr marL="457200" indent="-457200">
              <a:lnSpc>
                <a:spcPct val="90000"/>
              </a:lnSpc>
              <a:spcAft>
                <a:spcPts val="600"/>
              </a:spcAft>
              <a:buFont typeface="+mj-lt"/>
              <a:buAutoNum type="arabicPeriod"/>
            </a:pPr>
            <a:r>
              <a:rPr lang="en-US" sz="2400" dirty="0">
                <a:solidFill>
                  <a:schemeClr val="bg1"/>
                </a:solidFill>
              </a:rPr>
              <a:t>Create Azure Maps Account</a:t>
            </a:r>
          </a:p>
          <a:p>
            <a:pPr marL="457200" indent="-457200">
              <a:lnSpc>
                <a:spcPct val="90000"/>
              </a:lnSpc>
              <a:spcAft>
                <a:spcPts val="600"/>
              </a:spcAft>
              <a:buFont typeface="+mj-lt"/>
              <a:buAutoNum type="arabicPeriod"/>
            </a:pPr>
            <a:r>
              <a:rPr lang="en-US" sz="2400" dirty="0">
                <a:solidFill>
                  <a:schemeClr val="bg1"/>
                </a:solidFill>
              </a:rPr>
              <a:t>Modify Web Page in Azure Function</a:t>
            </a:r>
          </a:p>
          <a:p>
            <a:pPr marL="457200" indent="-457200">
              <a:lnSpc>
                <a:spcPct val="90000"/>
              </a:lnSpc>
              <a:spcAft>
                <a:spcPts val="600"/>
              </a:spcAft>
              <a:buFont typeface="+mj-lt"/>
              <a:buAutoNum type="arabicPeriod"/>
            </a:pPr>
            <a:r>
              <a:rPr lang="en-US" sz="2400" dirty="0">
                <a:solidFill>
                  <a:schemeClr val="bg1"/>
                </a:solidFill>
              </a:rPr>
              <a:t>Deploy Function App to Azure</a:t>
            </a:r>
          </a:p>
          <a:p>
            <a:pPr marL="457200" indent="-457200">
              <a:lnSpc>
                <a:spcPct val="90000"/>
              </a:lnSpc>
              <a:spcAft>
                <a:spcPts val="600"/>
              </a:spcAft>
              <a:buFont typeface="+mj-lt"/>
              <a:buAutoNum type="arabicPeriod"/>
            </a:pPr>
            <a:r>
              <a:rPr lang="en-US" sz="2400" dirty="0">
                <a:solidFill>
                  <a:schemeClr val="bg1"/>
                </a:solidFill>
              </a:rPr>
              <a:t>Export from IoT Central to Webhook</a:t>
            </a:r>
          </a:p>
          <a:p>
            <a:pPr marL="457200" indent="-457200">
              <a:lnSpc>
                <a:spcPct val="90000"/>
              </a:lnSpc>
              <a:spcAft>
                <a:spcPts val="600"/>
              </a:spcAft>
              <a:buFont typeface="+mj-lt"/>
              <a:buAutoNum type="arabicPeriod"/>
            </a:pPr>
            <a:r>
              <a:rPr lang="en-US" sz="2400" dirty="0">
                <a:solidFill>
                  <a:schemeClr val="bg1"/>
                </a:solidFill>
              </a:rPr>
              <a:t>Simulating Movement (Data Capture)</a:t>
            </a:r>
          </a:p>
        </p:txBody>
      </p:sp>
      <p:sp>
        <p:nvSpPr>
          <p:cNvPr id="2" name="TextBox 1">
            <a:extLst>
              <a:ext uri="{FF2B5EF4-FFF2-40B4-BE49-F238E27FC236}">
                <a16:creationId xmlns:a16="http://schemas.microsoft.com/office/drawing/2014/main" id="{934BC198-8362-3650-047A-016B7CD1074C}"/>
              </a:ext>
            </a:extLst>
          </p:cNvPr>
          <p:cNvSpPr txBox="1"/>
          <p:nvPr/>
        </p:nvSpPr>
        <p:spPr>
          <a:xfrm>
            <a:off x="6096000" y="1422400"/>
            <a:ext cx="5717784" cy="3083921"/>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startAt="11"/>
            </a:pPr>
            <a:r>
              <a:rPr lang="en-US" sz="2400" dirty="0">
                <a:solidFill>
                  <a:schemeClr val="bg1"/>
                </a:solidFill>
              </a:rPr>
              <a:t>Simulating Movement (Data Replay)</a:t>
            </a:r>
          </a:p>
          <a:p>
            <a:pPr marL="457200" indent="-457200">
              <a:lnSpc>
                <a:spcPct val="90000"/>
              </a:lnSpc>
              <a:spcAft>
                <a:spcPts val="600"/>
              </a:spcAft>
              <a:buFont typeface="+mj-lt"/>
              <a:buAutoNum type="arabicPeriod" startAt="11"/>
            </a:pPr>
            <a:r>
              <a:rPr lang="en-US" sz="2400" dirty="0">
                <a:solidFill>
                  <a:schemeClr val="bg1"/>
                </a:solidFill>
              </a:rPr>
              <a:t>Export from IoT Central to Storage</a:t>
            </a:r>
          </a:p>
          <a:p>
            <a:pPr marL="457200" indent="-457200">
              <a:lnSpc>
                <a:spcPct val="90000"/>
              </a:lnSpc>
              <a:spcAft>
                <a:spcPts val="600"/>
              </a:spcAft>
              <a:buFont typeface="+mj-lt"/>
              <a:buAutoNum type="arabicPeriod" startAt="11"/>
            </a:pPr>
            <a:r>
              <a:rPr lang="en-US" sz="2400" dirty="0">
                <a:solidFill>
                  <a:schemeClr val="bg1"/>
                </a:solidFill>
              </a:rPr>
              <a:t>Process History</a:t>
            </a:r>
          </a:p>
          <a:p>
            <a:pPr marL="457200" indent="-457200">
              <a:lnSpc>
                <a:spcPct val="90000"/>
              </a:lnSpc>
              <a:spcAft>
                <a:spcPts val="600"/>
              </a:spcAft>
              <a:buFont typeface="+mj-lt"/>
              <a:buAutoNum type="arabicPeriod" startAt="11"/>
            </a:pPr>
            <a:r>
              <a:rPr lang="en-US" sz="2400" dirty="0">
                <a:solidFill>
                  <a:schemeClr val="bg1"/>
                </a:solidFill>
              </a:rPr>
              <a:t>Create your own Tile Layer</a:t>
            </a:r>
          </a:p>
          <a:p>
            <a:pPr marL="457200" indent="-457200">
              <a:lnSpc>
                <a:spcPct val="90000"/>
              </a:lnSpc>
              <a:spcAft>
                <a:spcPts val="600"/>
              </a:spcAft>
              <a:buFont typeface="+mj-lt"/>
              <a:buAutoNum type="arabicPeriod" startAt="11"/>
            </a:pPr>
            <a:r>
              <a:rPr lang="en-US" sz="2400" dirty="0">
                <a:solidFill>
                  <a:schemeClr val="bg1"/>
                </a:solidFill>
              </a:rPr>
              <a:t>Create your own Image Overlay</a:t>
            </a:r>
          </a:p>
          <a:p>
            <a:pPr marL="457200" indent="-457200">
              <a:lnSpc>
                <a:spcPct val="90000"/>
              </a:lnSpc>
              <a:spcAft>
                <a:spcPts val="600"/>
              </a:spcAft>
              <a:buFont typeface="+mj-lt"/>
              <a:buAutoNum type="arabicPeriod" startAt="11"/>
            </a:pPr>
            <a:r>
              <a:rPr lang="en-US" sz="2400" dirty="0">
                <a:solidFill>
                  <a:schemeClr val="bg1"/>
                </a:solidFill>
              </a:rPr>
              <a:t>Add the Website to IoT Central</a:t>
            </a:r>
          </a:p>
          <a:p>
            <a:pPr marL="457200" indent="-457200">
              <a:lnSpc>
                <a:spcPct val="90000"/>
              </a:lnSpc>
              <a:spcAft>
                <a:spcPts val="600"/>
              </a:spcAft>
              <a:buFont typeface="+mj-lt"/>
              <a:buAutoNum type="arabicPeriod" startAt="11"/>
            </a:pPr>
            <a:r>
              <a:rPr lang="en-US" sz="2400" dirty="0">
                <a:solidFill>
                  <a:schemeClr val="bg1"/>
                </a:solidFill>
              </a:rPr>
              <a:t>Visualize the Data with Power BI</a:t>
            </a:r>
          </a:p>
        </p:txBody>
      </p:sp>
    </p:spTree>
    <p:extLst>
      <p:ext uri="{BB962C8B-B14F-4D97-AF65-F5344CB8AC3E}">
        <p14:creationId xmlns:p14="http://schemas.microsoft.com/office/powerpoint/2010/main" val="36739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D31E-F717-FBDA-7D2A-87766A1537A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AB3D29D-B7E0-B0F3-8FAD-E3112E2CE428}"/>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BA8768C4-81E0-5C75-C544-714BF4B9493C}"/>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IoT Central go back to devices and select your device again.</a:t>
            </a:r>
          </a:p>
        </p:txBody>
      </p:sp>
    </p:spTree>
    <p:extLst>
      <p:ext uri="{BB962C8B-B14F-4D97-AF65-F5344CB8AC3E}">
        <p14:creationId xmlns:p14="http://schemas.microsoft.com/office/powerpoint/2010/main" val="353044884"/>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12E5-AC0F-F1D7-1ABE-47DD369B4C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AAE8B44-DC3D-7BA3-DF56-11F4A8359475}"/>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2994735611"/>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EF6C-1FFE-ABA7-8DDC-25114E52DD4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18B7B2C-E7F0-D5F1-D01A-75CA7BDC77B5}"/>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1319067295"/>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ED538-08E9-9EAE-B1A0-88C35C03103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ED11DD-F88A-0E99-F233-621DF09FA10F}"/>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2770762510"/>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5735-F38F-7C51-19FE-E50545D5ECA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638B091-C0BD-B72E-AD2A-AD62DB515902}"/>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1781067873"/>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66E5-5161-83D7-9791-43850559497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38DB3F0-F390-CD29-8FE7-A1EBB72FDD04}"/>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3878347557"/>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EB27-9E00-4645-DB34-481BB28AA5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5D422BE-980A-E56D-2925-1A79A0E1B750}"/>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1589711743"/>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8FEA-305A-6F9E-B245-844EA0C57D2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811CAB4-BACC-5B7F-9ACF-1D17FD0A3147}"/>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3395840114"/>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E01BE-0F96-760F-0DC9-D4B549767194}"/>
              </a:ext>
            </a:extLst>
          </p:cNvPr>
          <p:cNvPicPr>
            <a:picLocks noChangeAspect="1"/>
          </p:cNvPicPr>
          <p:nvPr/>
        </p:nvPicPr>
        <p:blipFill>
          <a:blip r:embed="rId2"/>
          <a:stretch>
            <a:fillRect/>
          </a:stretch>
        </p:blipFill>
        <p:spPr>
          <a:xfrm>
            <a:off x="1833562" y="752475"/>
            <a:ext cx="8524875" cy="5353050"/>
          </a:xfrm>
          <a:prstGeom prst="rect">
            <a:avLst/>
          </a:prstGeom>
        </p:spPr>
      </p:pic>
    </p:spTree>
    <p:extLst>
      <p:ext uri="{BB962C8B-B14F-4D97-AF65-F5344CB8AC3E}">
        <p14:creationId xmlns:p14="http://schemas.microsoft.com/office/powerpoint/2010/main" val="1769357916"/>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51FF2-E8F1-972E-DB67-E2656969C8F6}"/>
              </a:ext>
            </a:extLst>
          </p:cNvPr>
          <p:cNvPicPr>
            <a:picLocks noChangeAspect="1"/>
          </p:cNvPicPr>
          <p:nvPr/>
        </p:nvPicPr>
        <p:blipFill>
          <a:blip r:embed="rId2"/>
          <a:stretch>
            <a:fillRect/>
          </a:stretch>
        </p:blipFill>
        <p:spPr>
          <a:xfrm>
            <a:off x="2519362" y="1766887"/>
            <a:ext cx="7153275" cy="3324225"/>
          </a:xfrm>
          <a:prstGeom prst="rect">
            <a:avLst/>
          </a:prstGeom>
        </p:spPr>
      </p:pic>
    </p:spTree>
    <p:extLst>
      <p:ext uri="{BB962C8B-B14F-4D97-AF65-F5344CB8AC3E}">
        <p14:creationId xmlns:p14="http://schemas.microsoft.com/office/powerpoint/2010/main" val="3164248389"/>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ACA85C-BFE8-C6A5-DBEE-2EC8F57F81C8}"/>
              </a:ext>
            </a:extLst>
          </p:cNvPr>
          <p:cNvPicPr>
            <a:picLocks noChangeAspect="1"/>
          </p:cNvPicPr>
          <p:nvPr/>
        </p:nvPicPr>
        <p:blipFill>
          <a:blip r:embed="rId2"/>
          <a:stretch>
            <a:fillRect/>
          </a:stretch>
        </p:blipFill>
        <p:spPr>
          <a:xfrm>
            <a:off x="2519362" y="1338262"/>
            <a:ext cx="7153275" cy="4181475"/>
          </a:xfrm>
          <a:prstGeom prst="rect">
            <a:avLst/>
          </a:prstGeom>
        </p:spPr>
      </p:pic>
    </p:spTree>
    <p:extLst>
      <p:ext uri="{BB962C8B-B14F-4D97-AF65-F5344CB8AC3E}">
        <p14:creationId xmlns:p14="http://schemas.microsoft.com/office/powerpoint/2010/main" val="19274180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75CC7-5315-C271-8096-BA97E35620E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8852B0-C6CB-4A82-A9A2-F9E2993616C5}"/>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AC11F477-458A-3519-16A4-71DC77C94DE0}"/>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You will find that an IoT Plug and Play template has been applied.</a:t>
            </a:r>
          </a:p>
        </p:txBody>
      </p:sp>
    </p:spTree>
    <p:extLst>
      <p:ext uri="{BB962C8B-B14F-4D97-AF65-F5344CB8AC3E}">
        <p14:creationId xmlns:p14="http://schemas.microsoft.com/office/powerpoint/2010/main" val="2300401447"/>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36A3-386F-69D4-0B45-586B0EEA281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D86F711-19F3-30B0-1390-DEA39AC854F5}"/>
              </a:ext>
            </a:extLst>
          </p:cNvPr>
          <p:cNvPicPr>
            <a:picLocks noChangeAspect="1"/>
          </p:cNvPicPr>
          <p:nvPr/>
        </p:nvPicPr>
        <p:blipFill>
          <a:blip r:embed="rId2"/>
          <a:stretch>
            <a:fillRect/>
          </a:stretch>
        </p:blipFill>
        <p:spPr>
          <a:xfrm>
            <a:off x="0" y="152400"/>
            <a:ext cx="12192000" cy="6553200"/>
          </a:xfrm>
          <a:prstGeom prst="rect">
            <a:avLst/>
          </a:prstGeom>
        </p:spPr>
      </p:pic>
      <p:pic>
        <p:nvPicPr>
          <p:cNvPr id="6" name="Picture 5" descr="Map&#10;&#10;Description automatically generated">
            <a:extLst>
              <a:ext uri="{FF2B5EF4-FFF2-40B4-BE49-F238E27FC236}">
                <a16:creationId xmlns:a16="http://schemas.microsoft.com/office/drawing/2014/main" id="{6FADFFB1-E67E-1BBC-2FE9-C1D09ED481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000" y="4328962"/>
            <a:ext cx="5588000" cy="2514600"/>
          </a:xfrm>
          <a:prstGeom prst="rect">
            <a:avLst/>
          </a:prstGeom>
        </p:spPr>
      </p:pic>
    </p:spTree>
    <p:extLst>
      <p:ext uri="{BB962C8B-B14F-4D97-AF65-F5344CB8AC3E}">
        <p14:creationId xmlns:p14="http://schemas.microsoft.com/office/powerpoint/2010/main" val="4140519558"/>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3F46-A735-A7D4-4BFB-1EBB00E68AA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5DABAAD-54CA-DF81-F925-480889BBA969}"/>
              </a:ext>
            </a:extLst>
          </p:cNvPr>
          <p:cNvPicPr>
            <a:picLocks noChangeAspect="1"/>
          </p:cNvPicPr>
          <p:nvPr/>
        </p:nvPicPr>
        <p:blipFill>
          <a:blip r:embed="rId2"/>
          <a:stretch>
            <a:fillRect/>
          </a:stretch>
        </p:blipFill>
        <p:spPr>
          <a:xfrm>
            <a:off x="0" y="152400"/>
            <a:ext cx="12192000" cy="6553200"/>
          </a:xfrm>
          <a:prstGeom prst="rect">
            <a:avLst/>
          </a:prstGeom>
        </p:spPr>
      </p:pic>
      <p:pic>
        <p:nvPicPr>
          <p:cNvPr id="6" name="Picture 5" descr="Map&#10;&#10;Description automatically generated">
            <a:extLst>
              <a:ext uri="{FF2B5EF4-FFF2-40B4-BE49-F238E27FC236}">
                <a16:creationId xmlns:a16="http://schemas.microsoft.com/office/drawing/2014/main" id="{E57A3AC5-83BD-4799-F702-1178B9A063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9229" y="4114800"/>
            <a:ext cx="6096000" cy="2743200"/>
          </a:xfrm>
          <a:prstGeom prst="rect">
            <a:avLst/>
          </a:prstGeom>
        </p:spPr>
      </p:pic>
    </p:spTree>
    <p:extLst>
      <p:ext uri="{BB962C8B-B14F-4D97-AF65-F5344CB8AC3E}">
        <p14:creationId xmlns:p14="http://schemas.microsoft.com/office/powerpoint/2010/main" val="3648397310"/>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C8C592-30DA-4C97-980E-75A3D05B0263}"/>
              </a:ext>
              <a:ext uri="{C183D7F6-B498-43B3-948B-1728B52AA6E4}">
                <adec:decorative xmlns:adec="http://schemas.microsoft.com/office/drawing/2017/decorative" val="1"/>
              </a:ext>
            </a:extLst>
          </p:cNvPr>
          <p:cNvSpPr/>
          <p:nvPr/>
        </p:nvSpPr>
        <p:spPr bwMode="auto">
          <a:xfrm>
            <a:off x="0" y="0"/>
            <a:ext cx="12192000" cy="3074593"/>
          </a:xfrm>
          <a:prstGeom prst="rect">
            <a:avLst/>
          </a:prstGeom>
          <a:solidFill>
            <a:schemeClr val="tx1"/>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solidFill>
                <a:schemeClr val="bg1"/>
              </a:solidFill>
            </a:endParaRPr>
          </a:p>
        </p:txBody>
      </p:sp>
      <p:sp>
        <p:nvSpPr>
          <p:cNvPr id="2" name="Title 1">
            <a:extLst>
              <a:ext uri="{FF2B5EF4-FFF2-40B4-BE49-F238E27FC236}">
                <a16:creationId xmlns:a16="http://schemas.microsoft.com/office/drawing/2014/main" id="{FA48C505-D17D-49A1-8372-8A702A9B3B8C}"/>
              </a:ext>
            </a:extLst>
          </p:cNvPr>
          <p:cNvSpPr>
            <a:spLocks noGrp="1"/>
          </p:cNvSpPr>
          <p:nvPr>
            <p:ph type="title"/>
          </p:nvPr>
        </p:nvSpPr>
        <p:spPr>
          <a:xfrm>
            <a:off x="6938083" y="1082279"/>
            <a:ext cx="4244680" cy="403137"/>
          </a:xfrm>
        </p:spPr>
        <p:txBody>
          <a:bodyPr/>
          <a:lstStyle/>
          <a:p>
            <a:r>
              <a:rPr lang="en-US" sz="2800">
                <a:solidFill>
                  <a:schemeClr val="bg1"/>
                </a:solidFill>
              </a:rPr>
              <a:t>Resources</a:t>
            </a:r>
          </a:p>
        </p:txBody>
      </p:sp>
      <p:sp>
        <p:nvSpPr>
          <p:cNvPr id="10" name="Title 1">
            <a:extLst>
              <a:ext uri="{FF2B5EF4-FFF2-40B4-BE49-F238E27FC236}">
                <a16:creationId xmlns:a16="http://schemas.microsoft.com/office/drawing/2014/main" id="{2FFDE7BD-E08E-AA4F-B027-6DD6DC96958E}"/>
              </a:ext>
            </a:extLst>
          </p:cNvPr>
          <p:cNvSpPr txBox="1">
            <a:spLocks/>
          </p:cNvSpPr>
          <p:nvPr/>
        </p:nvSpPr>
        <p:spPr>
          <a:xfrm>
            <a:off x="808737" y="1784208"/>
            <a:ext cx="3880494" cy="7386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nSpc>
                <a:spcPct val="100000"/>
              </a:lnSpc>
            </a:pPr>
            <a:r>
              <a:rPr lang="en-US" sz="4800">
                <a:gradFill flip="none" rotWithShape="1">
                  <a:gsLst>
                    <a:gs pos="0">
                      <a:schemeClr val="accent5"/>
                    </a:gs>
                    <a:gs pos="100000">
                      <a:schemeClr val="accent4"/>
                    </a:gs>
                  </a:gsLst>
                  <a:lin ang="5400000" scaled="1"/>
                  <a:tileRect/>
                </a:gradFill>
                <a:effectLst>
                  <a:glow rad="127000">
                    <a:schemeClr val="tx2">
                      <a:alpha val="20000"/>
                    </a:schemeClr>
                  </a:glow>
                </a:effectLst>
              </a:rPr>
              <a:t>Thank you</a:t>
            </a:r>
          </a:p>
        </p:txBody>
      </p:sp>
      <p:pic>
        <p:nvPicPr>
          <p:cNvPr id="4" name="Picture 3">
            <a:extLst>
              <a:ext uri="{FF2B5EF4-FFF2-40B4-BE49-F238E27FC236}">
                <a16:creationId xmlns:a16="http://schemas.microsoft.com/office/drawing/2014/main" id="{BE39390E-2EE7-9144-A644-2E6AEC7C0EF6}"/>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461846"/>
            <a:ext cx="12192000" cy="4396154"/>
          </a:xfrm>
          <a:prstGeom prst="rect">
            <a:avLst/>
          </a:prstGeom>
        </p:spPr>
      </p:pic>
      <p:sp>
        <p:nvSpPr>
          <p:cNvPr id="7" name="Rectangle 6">
            <a:extLst>
              <a:ext uri="{FF2B5EF4-FFF2-40B4-BE49-F238E27FC236}">
                <a16:creationId xmlns:a16="http://schemas.microsoft.com/office/drawing/2014/main" id="{5ACDAF0C-E535-4343-8BCD-648264FDDB86}"/>
              </a:ext>
              <a:ext uri="{C183D7F6-B498-43B3-948B-1728B52AA6E4}">
                <adec:decorative xmlns:adec="http://schemas.microsoft.com/office/drawing/2017/decorative" val="1"/>
              </a:ext>
            </a:extLst>
          </p:cNvPr>
          <p:cNvSpPr/>
          <p:nvPr/>
        </p:nvSpPr>
        <p:spPr bwMode="auto">
          <a:xfrm>
            <a:off x="0" y="2461846"/>
            <a:ext cx="12192000" cy="2402864"/>
          </a:xfrm>
          <a:prstGeom prst="rect">
            <a:avLst/>
          </a:prstGeom>
          <a:gradFill>
            <a:gsLst>
              <a:gs pos="40700">
                <a:srgbClr val="000000"/>
              </a:gs>
              <a:gs pos="100000">
                <a:schemeClr val="tx1">
                  <a:alpha val="0"/>
                </a:schemeClr>
              </a:gs>
              <a:gs pos="0">
                <a:schemeClr val="tx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BFF69D84-AF5A-4C86-9814-CCC027274B3E}"/>
              </a:ext>
            </a:extLst>
          </p:cNvPr>
          <p:cNvSpPr/>
          <p:nvPr/>
        </p:nvSpPr>
        <p:spPr>
          <a:xfrm>
            <a:off x="6949806" y="1721928"/>
            <a:ext cx="4244680" cy="1585049"/>
          </a:xfrm>
          <a:prstGeom prst="rect">
            <a:avLst/>
          </a:prstGeom>
        </p:spPr>
        <p:txBody>
          <a:bodyPr wrap="square" lIns="0" tIns="0" rIns="0" bIns="0">
            <a:spAutoFit/>
          </a:bodyPr>
          <a:lstStyle/>
          <a:p>
            <a:pPr lvl="0">
              <a:spcAft>
                <a:spcPts val="600"/>
              </a:spcAft>
              <a:defRPr/>
            </a:pPr>
            <a:r>
              <a:rPr lang="en-US" spc="-49" dirty="0">
                <a:ln w="3175">
                  <a:noFill/>
                </a:ln>
                <a:gradFill flip="none" rotWithShape="1">
                  <a:gsLst>
                    <a:gs pos="0">
                      <a:schemeClr val="accent5"/>
                    </a:gs>
                    <a:gs pos="100000">
                      <a:schemeClr val="accent4"/>
                    </a:gs>
                  </a:gsLst>
                  <a:lin ang="5400000" scaled="1"/>
                  <a:tileRect/>
                </a:gradFill>
                <a:latin typeface="+mj-lt"/>
                <a:cs typeface="Segoe UI" panose="020B0502040204020203" pitchFamily="34" charset="0"/>
              </a:rPr>
              <a:t>Learn more</a:t>
            </a:r>
            <a:br>
              <a:rPr kumimoji="0" lang="en-US" sz="2000" b="1" i="0" u="none" strike="noStrike" kern="1200" cap="none" spc="0" normalizeH="0" baseline="0" noProof="0" dirty="0">
                <a:ln>
                  <a:noFill/>
                </a:ln>
                <a:solidFill>
                  <a:schemeClr val="bg1"/>
                </a:solidFill>
                <a:effectLst/>
                <a:uLnTx/>
                <a:uFillTx/>
                <a:latin typeface="Segoe UI Semibold"/>
                <a:ea typeface="+mn-ea"/>
                <a:cs typeface="+mn-cs"/>
              </a:rPr>
            </a:br>
            <a:r>
              <a:rPr kumimoji="0" lang="en-US" sz="1400" b="0" i="0" u="none" strike="noStrike" kern="1200" cap="none" spc="0" normalizeH="0" baseline="0" noProof="0" dirty="0">
                <a:ln>
                  <a:noFill/>
                </a:ln>
                <a:solidFill>
                  <a:schemeClr val="bg1"/>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Azure Maps</a:t>
            </a:r>
            <a:br>
              <a:rPr kumimoji="0" lang="en-US" sz="1400" b="0" i="0" u="none" strike="noStrike" kern="1200" cap="none" spc="0" normalizeH="0" baseline="0" noProof="0" dirty="0">
                <a:ln>
                  <a:noFill/>
                </a:ln>
                <a:solidFill>
                  <a:schemeClr val="bg1"/>
                </a:solidFill>
                <a:effectLst/>
                <a:uLnTx/>
                <a:uFillTx/>
                <a:latin typeface="Segoe UI"/>
                <a:ea typeface="+mn-ea"/>
                <a:cs typeface="+mn-cs"/>
              </a:rPr>
            </a:br>
            <a:br>
              <a:rPr kumimoji="0" lang="en-US" sz="2000" b="1" i="0" u="none" strike="noStrike" kern="1200" cap="none" spc="0" normalizeH="0" baseline="0" noProof="0" dirty="0">
                <a:ln>
                  <a:noFill/>
                </a:ln>
                <a:solidFill>
                  <a:schemeClr val="bg1"/>
                </a:solidFill>
                <a:effectLst/>
                <a:uLnTx/>
                <a:uFillTx/>
                <a:latin typeface="Segoe UI Semibold"/>
                <a:ea typeface="+mn-ea"/>
                <a:cs typeface="+mn-cs"/>
              </a:rPr>
            </a:br>
            <a:r>
              <a:rPr lang="en-US" spc="-49" dirty="0">
                <a:ln w="3175">
                  <a:noFill/>
                </a:ln>
                <a:gradFill flip="none" rotWithShape="1">
                  <a:gsLst>
                    <a:gs pos="0">
                      <a:schemeClr val="accent5"/>
                    </a:gs>
                    <a:gs pos="100000">
                      <a:schemeClr val="accent4"/>
                    </a:gs>
                  </a:gsLst>
                  <a:lin ang="5400000" scaled="1"/>
                  <a:tileRect/>
                </a:gradFill>
                <a:latin typeface="+mj-lt"/>
                <a:cs typeface="Segoe UI" panose="020B0502040204020203" pitchFamily="34" charset="0"/>
              </a:rPr>
              <a:t>Start Coding</a:t>
            </a:r>
            <a:br>
              <a:rPr lang="en-US" spc="-49" dirty="0">
                <a:ln w="3175">
                  <a:noFill/>
                </a:ln>
                <a:gradFill flip="none" rotWithShape="1">
                  <a:gsLst>
                    <a:gs pos="0">
                      <a:schemeClr val="accent5"/>
                    </a:gs>
                    <a:gs pos="100000">
                      <a:schemeClr val="accent4"/>
                    </a:gs>
                  </a:gsLst>
                  <a:lin ang="5400000" scaled="1"/>
                  <a:tileRect/>
                </a:gradFill>
                <a:latin typeface="+mj-lt"/>
                <a:cs typeface="Segoe UI" panose="020B0502040204020203" pitchFamily="34" charset="0"/>
              </a:rPr>
            </a:br>
            <a:r>
              <a:rPr lang="en-US" sz="1400" u="sng" dirty="0">
                <a:solidFill>
                  <a:schemeClr val="bg1"/>
                </a:solidFill>
                <a:hlinkClick r:id="rId5">
                  <a:extLst>
                    <a:ext uri="{A12FA001-AC4F-418D-AE19-62706E023703}">
                      <ahyp:hlinkClr xmlns:ahyp="http://schemas.microsoft.com/office/drawing/2018/hyperlinkcolor" val="tx"/>
                    </a:ext>
                  </a:extLst>
                </a:hlinkClick>
              </a:rPr>
              <a:t>Documentation &amp; Tutorials</a:t>
            </a:r>
            <a:endParaRPr lang="en-US" sz="1400" u="sng" dirty="0">
              <a:solidFill>
                <a:schemeClr val="bg1"/>
              </a:solidFill>
            </a:endParaRPr>
          </a:p>
          <a:p>
            <a:pPr lvl="0">
              <a:spcAft>
                <a:spcPts val="600"/>
              </a:spcAft>
              <a:defRPr/>
            </a:pPr>
            <a:r>
              <a:rPr lang="en-US" sz="1400" u="sng" dirty="0">
                <a:solidFill>
                  <a:schemeClr val="bg1"/>
                </a:solidFill>
                <a:hlinkClick r:id="rId6">
                  <a:extLst>
                    <a:ext uri="{A12FA001-AC4F-418D-AE19-62706E023703}">
                      <ahyp:hlinkClr xmlns:ahyp="http://schemas.microsoft.com/office/drawing/2018/hyperlinkcolor" val="tx"/>
                    </a:ext>
                  </a:extLst>
                </a:hlinkClick>
              </a:rPr>
              <a:t>Samples</a:t>
            </a:r>
            <a:endParaRPr kumimoji="0" lang="it-IT" sz="1400" b="0" i="0" u="sng" strike="noStrike" kern="1200" cap="none" spc="0" normalizeH="0" baseline="0" noProof="0" dirty="0">
              <a:ln>
                <a:noFill/>
              </a:ln>
              <a:solidFill>
                <a:schemeClr val="bg1"/>
              </a:solidFill>
              <a:effectLst/>
              <a:uLnTx/>
              <a:uFillTx/>
              <a:latin typeface="Segoe UI Semibold"/>
            </a:endParaRPr>
          </a:p>
        </p:txBody>
      </p:sp>
      <p:cxnSp>
        <p:nvCxnSpPr>
          <p:cNvPr id="11" name="Straight Connector 10">
            <a:extLst>
              <a:ext uri="{FF2B5EF4-FFF2-40B4-BE49-F238E27FC236}">
                <a16:creationId xmlns:a16="http://schemas.microsoft.com/office/drawing/2014/main" id="{603158BC-59B9-D84B-ADC6-72720C7A8CCA}"/>
              </a:ext>
              <a:ext uri="{C183D7F6-B498-43B3-948B-1728B52AA6E4}">
                <adec:decorative xmlns:adec="http://schemas.microsoft.com/office/drawing/2017/decorative" val="1"/>
              </a:ext>
            </a:extLst>
          </p:cNvPr>
          <p:cNvCxnSpPr>
            <a:cxnSpLocks/>
          </p:cNvCxnSpPr>
          <p:nvPr/>
        </p:nvCxnSpPr>
        <p:spPr>
          <a:xfrm>
            <a:off x="6564923" y="1055077"/>
            <a:ext cx="0" cy="2373923"/>
          </a:xfrm>
          <a:prstGeom prst="line">
            <a:avLst/>
          </a:prstGeom>
          <a:ln>
            <a:gradFill>
              <a:gsLst>
                <a:gs pos="0">
                  <a:schemeClr val="accent5"/>
                </a:gs>
                <a:gs pos="100000">
                  <a:schemeClr val="tx2"/>
                </a:gs>
              </a:gsLst>
              <a:lin ang="5400000" scaled="1"/>
            </a:gradFill>
            <a:headEnd type="none"/>
            <a:tailEnd type="none"/>
          </a:ln>
          <a:effectLst>
            <a:glow rad="127000">
              <a:schemeClr val="tx2">
                <a:alpha val="2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735918"/>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5C49986-2221-6B03-F816-DDEAA1004770}"/>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40219469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8CBD-FD40-3E02-7B79-BC70F079C01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8C2A9BA-D5DC-40DF-755C-70B317CC6034}"/>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067A5D91-6157-026C-ED63-F0E68337ABE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Under Overview you can find the telemetry data coming from the device. In a dashboard that is customized for the template.</a:t>
            </a:r>
          </a:p>
        </p:txBody>
      </p:sp>
    </p:spTree>
    <p:extLst>
      <p:ext uri="{BB962C8B-B14F-4D97-AF65-F5344CB8AC3E}">
        <p14:creationId xmlns:p14="http://schemas.microsoft.com/office/powerpoint/2010/main" val="28518460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D9BC5-A948-8305-CECA-095CFB513AAB}"/>
              </a:ext>
            </a:extLst>
          </p:cNvPr>
          <p:cNvPicPr>
            <a:picLocks noChangeAspect="1"/>
          </p:cNvPicPr>
          <p:nvPr/>
        </p:nvPicPr>
        <p:blipFill>
          <a:blip r:embed="rId3"/>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88648DB2-0D7B-BBBF-11D8-29A9A4043FD6}"/>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You can also explore the Raw data</a:t>
            </a:r>
          </a:p>
        </p:txBody>
      </p:sp>
    </p:spTree>
    <p:extLst>
      <p:ext uri="{BB962C8B-B14F-4D97-AF65-F5344CB8AC3E}">
        <p14:creationId xmlns:p14="http://schemas.microsoft.com/office/powerpoint/2010/main" val="13143898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963038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Azure Web PubSub</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9722786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4CD1F3-13F0-5CC7-62D3-49FCD6591E73}"/>
              </a:ext>
            </a:extLst>
          </p:cNvPr>
          <p:cNvPicPr>
            <a:picLocks noChangeAspect="1"/>
          </p:cNvPicPr>
          <p:nvPr/>
        </p:nvPicPr>
        <p:blipFill>
          <a:blip r:embed="rId3"/>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88648DB2-0D7B-BBBF-11D8-29A9A4043FD6}"/>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Navigate to the Azure Portal and there to the resource group that was automatically created when you deployed the Azure IoT Central app.</a:t>
            </a:r>
          </a:p>
        </p:txBody>
      </p:sp>
    </p:spTree>
    <p:extLst>
      <p:ext uri="{BB962C8B-B14F-4D97-AF65-F5344CB8AC3E}">
        <p14:creationId xmlns:p14="http://schemas.microsoft.com/office/powerpoint/2010/main" val="36282724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ECDFA-0265-D61F-21A6-0464493C00F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538BD9B-98D6-0249-0C00-FC8A4DC58344}"/>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1063D4E2-65A9-601B-6CF4-43958CE17C33}"/>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Search for Web PubSub Service</a:t>
            </a:r>
          </a:p>
        </p:txBody>
      </p:sp>
    </p:spTree>
    <p:extLst>
      <p:ext uri="{BB962C8B-B14F-4D97-AF65-F5344CB8AC3E}">
        <p14:creationId xmlns:p14="http://schemas.microsoft.com/office/powerpoint/2010/main" val="18051716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03FB-BEEC-5DBC-DAB2-9EF803A5E35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C50ED60-BA61-FD73-1937-FD92E45D4477}"/>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F1C65BFE-AA4C-6BB1-1B7B-62477B5FF757}"/>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on Create</a:t>
            </a:r>
          </a:p>
        </p:txBody>
      </p:sp>
    </p:spTree>
    <p:extLst>
      <p:ext uri="{BB962C8B-B14F-4D97-AF65-F5344CB8AC3E}">
        <p14:creationId xmlns:p14="http://schemas.microsoft.com/office/powerpoint/2010/main" val="26768052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A9A4-F5E9-947A-3EFA-1C35657B7EE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9F1447D-C172-76BE-F133-92983748CD2B}"/>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D5EB94AE-A7EE-655F-B861-A7B8C6C54710}"/>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Provide a name for the resource</a:t>
            </a:r>
          </a:p>
          <a:p>
            <a:pPr marL="228600" indent="-228600" algn="l">
              <a:buFont typeface="+mj-lt"/>
              <a:buAutoNum type="arabicPeriod"/>
            </a:pPr>
            <a:r>
              <a:rPr lang="en-US" sz="1400" dirty="0"/>
              <a:t>Select the same region as you used for the IoT Central deployment.</a:t>
            </a:r>
          </a:p>
          <a:p>
            <a:pPr marL="228600" indent="-228600" algn="l">
              <a:buFont typeface="+mj-lt"/>
              <a:buAutoNum type="arabicPeriod"/>
            </a:pPr>
            <a:r>
              <a:rPr lang="en-US" sz="1400" dirty="0"/>
              <a:t>Select a pricing tier (here: free)</a:t>
            </a:r>
          </a:p>
          <a:p>
            <a:pPr marL="228600" indent="-228600" algn="l">
              <a:buFont typeface="+mj-lt"/>
              <a:buAutoNum type="arabicPeriod"/>
            </a:pPr>
            <a:r>
              <a:rPr lang="en-US" sz="1400" dirty="0"/>
              <a:t>Click on [Next : Networking]</a:t>
            </a:r>
          </a:p>
        </p:txBody>
      </p:sp>
    </p:spTree>
    <p:extLst>
      <p:ext uri="{BB962C8B-B14F-4D97-AF65-F5344CB8AC3E}">
        <p14:creationId xmlns:p14="http://schemas.microsoft.com/office/powerpoint/2010/main" val="260734306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AEDE-F904-8236-5269-F778582F33B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6067019-DCEC-D0CF-5A5E-EEAC9FADB14E}"/>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151113F6-C1E6-8891-8796-A269FEDF9C50}"/>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Confirm the public endpoint for the connectivity.</a:t>
            </a:r>
          </a:p>
          <a:p>
            <a:pPr marL="228600" indent="-228600" algn="l">
              <a:buFont typeface="+mj-lt"/>
              <a:buAutoNum type="arabicPeriod"/>
            </a:pPr>
            <a:r>
              <a:rPr lang="en-US" sz="1400" dirty="0"/>
              <a:t>Click [Review and Create].</a:t>
            </a:r>
          </a:p>
        </p:txBody>
      </p:sp>
    </p:spTree>
    <p:extLst>
      <p:ext uri="{BB962C8B-B14F-4D97-AF65-F5344CB8AC3E}">
        <p14:creationId xmlns:p14="http://schemas.microsoft.com/office/powerpoint/2010/main" val="40364164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A54FF0-5CA3-41CC-94F7-F07C92868FDA}"/>
              </a:ext>
            </a:extLst>
          </p:cNvPr>
          <p:cNvSpPr>
            <a:spLocks noGrp="1"/>
          </p:cNvSpPr>
          <p:nvPr>
            <p:ph type="title"/>
          </p:nvPr>
        </p:nvSpPr>
        <p:spPr/>
        <p:txBody>
          <a:bodyPr/>
          <a:lstStyle/>
          <a:p>
            <a:r>
              <a:rPr lang="en-US" sz="2800" spc="0" dirty="0">
                <a:ln>
                  <a:noFill/>
                </a:ln>
                <a:gradFill>
                  <a:gsLst>
                    <a:gs pos="0">
                      <a:schemeClr val="accent5"/>
                    </a:gs>
                    <a:gs pos="100000">
                      <a:schemeClr val="tx2"/>
                    </a:gs>
                  </a:gsLst>
                  <a:lin ang="5400000" scaled="1"/>
                </a:gradFill>
                <a:cs typeface="Segoe UI Semilight" panose="020B0402040204020203" pitchFamily="34" charset="0"/>
              </a:rPr>
              <a:t>Prerequisites</a:t>
            </a:r>
            <a:endParaRPr lang="en-US" dirty="0">
              <a:solidFill>
                <a:schemeClr val="bg1"/>
              </a:solidFill>
            </a:endParaRPr>
          </a:p>
        </p:txBody>
      </p:sp>
      <p:sp>
        <p:nvSpPr>
          <p:cNvPr id="7" name="TextBox 6">
            <a:extLst>
              <a:ext uri="{FF2B5EF4-FFF2-40B4-BE49-F238E27FC236}">
                <a16:creationId xmlns:a16="http://schemas.microsoft.com/office/drawing/2014/main" id="{F63F8517-7CE5-F713-B448-7B727C4E26F1}"/>
              </a:ext>
            </a:extLst>
          </p:cNvPr>
          <p:cNvSpPr txBox="1"/>
          <p:nvPr/>
        </p:nvSpPr>
        <p:spPr>
          <a:xfrm>
            <a:off x="228600" y="1422400"/>
            <a:ext cx="9955611" cy="5053691"/>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2400" dirty="0">
                <a:solidFill>
                  <a:schemeClr val="bg1"/>
                </a:solidFill>
              </a:rPr>
              <a:t>Azure Subscription</a:t>
            </a:r>
          </a:p>
          <a:p>
            <a:pPr marL="457200" indent="-457200">
              <a:lnSpc>
                <a:spcPct val="90000"/>
              </a:lnSpc>
              <a:spcAft>
                <a:spcPts val="600"/>
              </a:spcAft>
              <a:buFont typeface="+mj-lt"/>
              <a:buAutoNum type="arabicPeriod"/>
            </a:pPr>
            <a:r>
              <a:rPr lang="en-US" sz="2400" dirty="0">
                <a:solidFill>
                  <a:schemeClr val="bg1"/>
                </a:solidFill>
              </a:rPr>
              <a:t>Azure IoT Central Account</a:t>
            </a:r>
          </a:p>
          <a:p>
            <a:pPr marL="457200" indent="-457200">
              <a:lnSpc>
                <a:spcPct val="90000"/>
              </a:lnSpc>
              <a:spcAft>
                <a:spcPts val="600"/>
              </a:spcAft>
              <a:buFont typeface="+mj-lt"/>
              <a:buAutoNum type="arabicPeriod"/>
            </a:pPr>
            <a:r>
              <a:rPr lang="en-US" sz="2400" dirty="0">
                <a:solidFill>
                  <a:schemeClr val="bg1"/>
                </a:solidFill>
                <a:hlinkClick r:id="rId3">
                  <a:extLst>
                    <a:ext uri="{A12FA001-AC4F-418D-AE19-62706E023703}">
                      <ahyp:hlinkClr xmlns:ahyp="http://schemas.microsoft.com/office/drawing/2018/hyperlinkcolor" val="tx"/>
                    </a:ext>
                  </a:extLst>
                </a:hlinkClick>
              </a:rPr>
              <a:t>Visual Studio Code</a:t>
            </a:r>
            <a:r>
              <a:rPr lang="en-US" sz="2400" dirty="0">
                <a:solidFill>
                  <a:schemeClr val="bg1"/>
                </a:solidFill>
              </a:rPr>
              <a:t> with extension(s)</a:t>
            </a:r>
            <a:br>
              <a:rPr lang="en-US" sz="2400" dirty="0">
                <a:solidFill>
                  <a:schemeClr val="bg1"/>
                </a:solidFill>
              </a:rPr>
            </a:br>
            <a:r>
              <a:rPr lang="en-US" sz="2400" dirty="0">
                <a:solidFill>
                  <a:schemeClr val="bg1"/>
                </a:solidFill>
              </a:rPr>
              <a:t>- Azure Functions</a:t>
            </a:r>
          </a:p>
          <a:p>
            <a:pPr marL="457200" indent="-457200">
              <a:lnSpc>
                <a:spcPct val="90000"/>
              </a:lnSpc>
              <a:spcAft>
                <a:spcPts val="600"/>
              </a:spcAft>
              <a:buFont typeface="+mj-lt"/>
              <a:buAutoNum type="arabicPeriod"/>
            </a:pPr>
            <a:r>
              <a:rPr lang="en-US" sz="2400" dirty="0">
                <a:solidFill>
                  <a:schemeClr val="bg1"/>
                </a:solidFill>
              </a:rPr>
              <a:t>Node.js</a:t>
            </a:r>
          </a:p>
          <a:p>
            <a:pPr marL="457200" indent="-457200">
              <a:lnSpc>
                <a:spcPct val="90000"/>
              </a:lnSpc>
              <a:spcAft>
                <a:spcPts val="600"/>
              </a:spcAft>
              <a:buFont typeface="+mj-lt"/>
              <a:buAutoNum type="arabicPeriod"/>
            </a:pPr>
            <a:r>
              <a:rPr lang="en-US" sz="2400" dirty="0">
                <a:solidFill>
                  <a:schemeClr val="bg1"/>
                </a:solidFill>
                <a:hlinkClick r:id="rId4">
                  <a:extLst>
                    <a:ext uri="{A12FA001-AC4F-418D-AE19-62706E023703}">
                      <ahyp:hlinkClr xmlns:ahyp="http://schemas.microsoft.com/office/drawing/2018/hyperlinkcolor" val="tx"/>
                    </a:ext>
                  </a:extLst>
                </a:hlinkClick>
              </a:rPr>
              <a:t>Azure Function Core Tools</a:t>
            </a:r>
            <a:endParaRPr lang="en-US" sz="2400" dirty="0">
              <a:solidFill>
                <a:schemeClr val="bg1"/>
              </a:solidFill>
            </a:endParaRPr>
          </a:p>
          <a:p>
            <a:pPr marL="457200" indent="-457200">
              <a:lnSpc>
                <a:spcPct val="90000"/>
              </a:lnSpc>
              <a:spcAft>
                <a:spcPts val="600"/>
              </a:spcAft>
              <a:buFont typeface="+mj-lt"/>
              <a:buAutoNum type="arabicPeriod"/>
            </a:pPr>
            <a:r>
              <a:rPr lang="en-US" sz="2400" dirty="0">
                <a:solidFill>
                  <a:schemeClr val="bg1"/>
                </a:solidFill>
                <a:hlinkClick r:id="rId5">
                  <a:extLst>
                    <a:ext uri="{A12FA001-AC4F-418D-AE19-62706E023703}">
                      <ahyp:hlinkClr xmlns:ahyp="http://schemas.microsoft.com/office/drawing/2018/hyperlinkcolor" val="tx"/>
                    </a:ext>
                  </a:extLst>
                </a:hlinkClick>
              </a:rPr>
              <a:t>Azure CLI</a:t>
            </a:r>
            <a:endParaRPr lang="en-US" sz="2400" dirty="0">
              <a:solidFill>
                <a:schemeClr val="bg1"/>
              </a:solidFill>
            </a:endParaRPr>
          </a:p>
          <a:p>
            <a:pPr marL="457200" indent="-457200">
              <a:lnSpc>
                <a:spcPct val="90000"/>
              </a:lnSpc>
              <a:spcAft>
                <a:spcPts val="600"/>
              </a:spcAft>
              <a:buFont typeface="+mj-lt"/>
              <a:buAutoNum type="arabicPeriod"/>
            </a:pPr>
            <a:r>
              <a:rPr lang="en-US" sz="2400" dirty="0">
                <a:solidFill>
                  <a:schemeClr val="bg1"/>
                </a:solidFill>
                <a:hlinkClick r:id="rId6">
                  <a:extLst>
                    <a:ext uri="{A12FA001-AC4F-418D-AE19-62706E023703}">
                      <ahyp:hlinkClr xmlns:ahyp="http://schemas.microsoft.com/office/drawing/2018/hyperlinkcolor" val="tx"/>
                    </a:ext>
                  </a:extLst>
                </a:hlinkClick>
              </a:rPr>
              <a:t>Postman</a:t>
            </a:r>
            <a:endParaRPr lang="en-US" sz="2400" dirty="0">
              <a:solidFill>
                <a:schemeClr val="bg1"/>
              </a:solidFill>
            </a:endParaRPr>
          </a:p>
          <a:p>
            <a:pPr marL="457200" indent="-457200">
              <a:lnSpc>
                <a:spcPct val="90000"/>
              </a:lnSpc>
              <a:spcAft>
                <a:spcPts val="600"/>
              </a:spcAft>
              <a:buFont typeface="+mj-lt"/>
              <a:buAutoNum type="arabicPeriod"/>
            </a:pPr>
            <a:r>
              <a:rPr lang="en-US" sz="2400" dirty="0">
                <a:solidFill>
                  <a:schemeClr val="bg1"/>
                </a:solidFill>
                <a:hlinkClick r:id="rId7">
                  <a:extLst>
                    <a:ext uri="{A12FA001-AC4F-418D-AE19-62706E023703}">
                      <ahyp:hlinkClr xmlns:ahyp="http://schemas.microsoft.com/office/drawing/2018/hyperlinkcolor" val="tx"/>
                    </a:ext>
                  </a:extLst>
                </a:hlinkClick>
              </a:rPr>
              <a:t>Azure Storage Explorer</a:t>
            </a:r>
            <a:endParaRPr lang="en-US" sz="2400" dirty="0">
              <a:solidFill>
                <a:schemeClr val="bg1"/>
              </a:solidFill>
            </a:endParaRPr>
          </a:p>
          <a:p>
            <a:pPr marL="457200" indent="-457200">
              <a:lnSpc>
                <a:spcPct val="90000"/>
              </a:lnSpc>
              <a:spcAft>
                <a:spcPts val="600"/>
              </a:spcAft>
              <a:buFont typeface="+mj-lt"/>
              <a:buAutoNum type="arabicPeriod"/>
            </a:pPr>
            <a:r>
              <a:rPr lang="en-US" sz="2400" dirty="0">
                <a:solidFill>
                  <a:schemeClr val="bg1"/>
                </a:solidFill>
              </a:rPr>
              <a:t>Optional to develop apps for data capturing and replaying</a:t>
            </a:r>
          </a:p>
          <a:p>
            <a:pPr marL="914400" lvl="1" indent="-457200">
              <a:lnSpc>
                <a:spcPct val="90000"/>
              </a:lnSpc>
              <a:spcAft>
                <a:spcPts val="600"/>
              </a:spcAft>
              <a:buFont typeface="Arial" panose="020B0604020202020204" pitchFamily="34" charset="0"/>
              <a:buChar char="•"/>
            </a:pPr>
            <a:r>
              <a:rPr lang="en-US" sz="2400" dirty="0">
                <a:solidFill>
                  <a:schemeClr val="bg1"/>
                </a:solidFill>
              </a:rPr>
              <a:t>Visual Studio Community Edition</a:t>
            </a:r>
          </a:p>
          <a:p>
            <a:pPr marL="914400" lvl="1" indent="-457200">
              <a:lnSpc>
                <a:spcPct val="90000"/>
              </a:lnSpc>
              <a:spcAft>
                <a:spcPts val="600"/>
              </a:spcAft>
              <a:buFont typeface="Arial" panose="020B0604020202020204" pitchFamily="34" charset="0"/>
              <a:buChar char="•"/>
            </a:pPr>
            <a:r>
              <a:rPr lang="en-US" sz="2400" dirty="0">
                <a:solidFill>
                  <a:schemeClr val="bg1"/>
                </a:solidFill>
              </a:rPr>
              <a:t>An IDE to develop for your mobile device (here: Android Studio)</a:t>
            </a:r>
          </a:p>
        </p:txBody>
      </p:sp>
      <p:sp>
        <p:nvSpPr>
          <p:cNvPr id="2" name="TextBox 1">
            <a:extLst>
              <a:ext uri="{FF2B5EF4-FFF2-40B4-BE49-F238E27FC236}">
                <a16:creationId xmlns:a16="http://schemas.microsoft.com/office/drawing/2014/main" id="{22BFF45E-7824-4430-6E27-8085E5BF1AF3}"/>
              </a:ext>
            </a:extLst>
          </p:cNvPr>
          <p:cNvSpPr txBox="1"/>
          <p:nvPr/>
        </p:nvSpPr>
        <p:spPr>
          <a:xfrm>
            <a:off x="6096000" y="1422400"/>
            <a:ext cx="1520288" cy="627864"/>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startAt="10"/>
            </a:pPr>
            <a:r>
              <a:rPr lang="en-US" sz="2400" dirty="0">
                <a:solidFill>
                  <a:schemeClr val="bg1"/>
                </a:solidFill>
                <a:hlinkClick r:id="rId8">
                  <a:extLst>
                    <a:ext uri="{A12FA001-AC4F-418D-AE19-62706E023703}">
                      <ahyp:hlinkClr xmlns:ahyp="http://schemas.microsoft.com/office/drawing/2018/hyperlinkcolor" val="tx"/>
                    </a:ext>
                  </a:extLst>
                </a:hlinkClick>
              </a:rPr>
              <a:t>QGIS</a:t>
            </a:r>
            <a:endParaRPr lang="en-US" sz="2400" dirty="0">
              <a:solidFill>
                <a:schemeClr val="bg1"/>
              </a:solidFill>
            </a:endParaRPr>
          </a:p>
        </p:txBody>
      </p:sp>
    </p:spTree>
    <p:extLst>
      <p:ext uri="{BB962C8B-B14F-4D97-AF65-F5344CB8AC3E}">
        <p14:creationId xmlns:p14="http://schemas.microsoft.com/office/powerpoint/2010/main" val="282236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F656-C815-73BB-2A22-9705D5D444E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BC98815-5713-B7DF-E8AA-54F4B700578D}"/>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A4CC8F05-366B-0DAB-3E14-2D6750F0D8B2}"/>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Click [Create].</a:t>
            </a:r>
          </a:p>
        </p:txBody>
      </p:sp>
    </p:spTree>
    <p:extLst>
      <p:ext uri="{BB962C8B-B14F-4D97-AF65-F5344CB8AC3E}">
        <p14:creationId xmlns:p14="http://schemas.microsoft.com/office/powerpoint/2010/main" val="244482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EA35-1E69-3A3D-E70E-515344E9BA3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8BDC295-A008-2856-9F66-F85AC5003C29}"/>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0F9A2D24-0167-305E-8189-616585F669F8}"/>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Wait for the deployment to complete.</a:t>
            </a:r>
          </a:p>
        </p:txBody>
      </p:sp>
    </p:spTree>
    <p:extLst>
      <p:ext uri="{BB962C8B-B14F-4D97-AF65-F5344CB8AC3E}">
        <p14:creationId xmlns:p14="http://schemas.microsoft.com/office/powerpoint/2010/main" val="8351043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8E5A-27B3-D4BF-B3C8-DC12EB7CA22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366570C-5B5C-039A-0D3C-2EF1B7918CC2}"/>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3AD340FE-E438-BA3F-4396-79BFE667B2AB}"/>
              </a:ext>
            </a:extLst>
          </p:cNvPr>
          <p:cNvSpPr/>
          <p:nvPr/>
        </p:nvSpPr>
        <p:spPr bwMode="auto">
          <a:xfrm>
            <a:off x="6262232" y="24384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Confirm that the deployment was completed.</a:t>
            </a:r>
          </a:p>
        </p:txBody>
      </p:sp>
    </p:spTree>
    <p:extLst>
      <p:ext uri="{BB962C8B-B14F-4D97-AF65-F5344CB8AC3E}">
        <p14:creationId xmlns:p14="http://schemas.microsoft.com/office/powerpoint/2010/main" val="40018856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and Run Azure Functions Locally</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11058309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8E5A-27B3-D4BF-B3C8-DC12EB7CA22E}"/>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6A92E522-0D66-BF1C-DEF8-78135F0CC696}"/>
              </a:ext>
            </a:extLst>
          </p:cNvPr>
          <p:cNvPicPr>
            <a:picLocks noChangeAspect="1"/>
          </p:cNvPicPr>
          <p:nvPr/>
        </p:nvPicPr>
        <p:blipFill>
          <a:blip r:embed="rId2"/>
          <a:stretch>
            <a:fillRect/>
          </a:stretch>
        </p:blipFill>
        <p:spPr>
          <a:xfrm>
            <a:off x="0" y="64598"/>
            <a:ext cx="12192000" cy="6728803"/>
          </a:xfrm>
          <a:prstGeom prst="rect">
            <a:avLst/>
          </a:prstGeom>
        </p:spPr>
      </p:pic>
      <p:sp>
        <p:nvSpPr>
          <p:cNvPr id="11" name="Rectangle 10">
            <a:extLst>
              <a:ext uri="{FF2B5EF4-FFF2-40B4-BE49-F238E27FC236}">
                <a16:creationId xmlns:a16="http://schemas.microsoft.com/office/drawing/2014/main" id="{BE2ECA00-15BA-B9B3-BD4F-7912AD493981}"/>
              </a:ext>
            </a:extLst>
          </p:cNvPr>
          <p:cNvSpPr/>
          <p:nvPr/>
        </p:nvSpPr>
        <p:spPr bwMode="auto">
          <a:xfrm>
            <a:off x="625856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 good strep by step guide to start for Azure Functions connected to Azure Web PubSub is “</a:t>
            </a:r>
            <a:r>
              <a:rPr lang="en-US" sz="1400" dirty="0">
                <a:hlinkClick r:id="rId3">
                  <a:extLst>
                    <a:ext uri="{A12FA001-AC4F-418D-AE19-62706E023703}">
                      <ahyp:hlinkClr xmlns:ahyp="http://schemas.microsoft.com/office/drawing/2018/hyperlinkcolor" val="tx"/>
                    </a:ext>
                  </a:extLst>
                </a:hlinkClick>
              </a:rPr>
              <a:t>Create a serverless notification app with Azure Functions and Azure Web PubSub service</a:t>
            </a:r>
            <a:r>
              <a:rPr lang="en-US" sz="1400" dirty="0"/>
              <a:t>”. Let’s start with this tutorial and then modify the code to meet our requirements.</a:t>
            </a:r>
          </a:p>
          <a:p>
            <a:pPr algn="l"/>
            <a:endParaRPr lang="en-US" sz="1400" dirty="0"/>
          </a:p>
          <a:p>
            <a:pPr marL="342900" indent="-342900" algn="l">
              <a:buFont typeface="+mj-lt"/>
              <a:buAutoNum type="arabicPeriod"/>
            </a:pPr>
            <a:r>
              <a:rPr lang="en-US" sz="1400" dirty="0"/>
              <a:t>Create a new folder for your Azure Function project.</a:t>
            </a:r>
          </a:p>
          <a:p>
            <a:pPr marL="342900" indent="-342900" algn="l">
              <a:buFont typeface="+mj-lt"/>
              <a:buAutoNum type="arabicPeriod"/>
            </a:pPr>
            <a:r>
              <a:rPr lang="en-US" sz="1400" dirty="0"/>
              <a:t>Change into the new directory.</a:t>
            </a:r>
          </a:p>
        </p:txBody>
      </p:sp>
    </p:spTree>
    <p:extLst>
      <p:ext uri="{BB962C8B-B14F-4D97-AF65-F5344CB8AC3E}">
        <p14:creationId xmlns:p14="http://schemas.microsoft.com/office/powerpoint/2010/main" val="22628489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69C1-B256-26F6-B682-5C829B5B5CF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F19B21A-27C7-2AD6-0971-FF73F8A704BD}"/>
              </a:ext>
            </a:extLst>
          </p:cNvPr>
          <p:cNvPicPr>
            <a:picLocks noChangeAspect="1"/>
          </p:cNvPicPr>
          <p:nvPr/>
        </p:nvPicPr>
        <p:blipFill>
          <a:blip r:embed="rId2"/>
          <a:stretch>
            <a:fillRect/>
          </a:stretch>
        </p:blipFill>
        <p:spPr>
          <a:xfrm>
            <a:off x="0" y="64598"/>
            <a:ext cx="12192000" cy="6728803"/>
          </a:xfrm>
          <a:prstGeom prst="rect">
            <a:avLst/>
          </a:prstGeom>
        </p:spPr>
      </p:pic>
      <p:sp>
        <p:nvSpPr>
          <p:cNvPr id="8" name="Rectangle 7">
            <a:extLst>
              <a:ext uri="{FF2B5EF4-FFF2-40B4-BE49-F238E27FC236}">
                <a16:creationId xmlns:a16="http://schemas.microsoft.com/office/drawing/2014/main" id="{A2C2B790-12E8-61FB-0E11-38ADC4206FB6}"/>
              </a:ext>
            </a:extLst>
          </p:cNvPr>
          <p:cNvSpPr/>
          <p:nvPr/>
        </p:nvSpPr>
        <p:spPr bwMode="auto">
          <a:xfrm>
            <a:off x="625856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Run the command: </a:t>
            </a:r>
            <a:r>
              <a:rPr lang="en-US" sz="1400" dirty="0" err="1"/>
              <a:t>func</a:t>
            </a:r>
            <a:r>
              <a:rPr lang="en-US" sz="1400" dirty="0"/>
              <a:t> </a:t>
            </a:r>
            <a:r>
              <a:rPr lang="en-US" sz="1400" dirty="0" err="1"/>
              <a:t>init</a:t>
            </a:r>
            <a:r>
              <a:rPr lang="en-US" sz="1400" dirty="0"/>
              <a:t> --worker-runtime </a:t>
            </a:r>
            <a:r>
              <a:rPr lang="en-US" sz="1400" dirty="0" err="1"/>
              <a:t>javascript</a:t>
            </a:r>
            <a:endParaRPr lang="en-US" sz="1400" dirty="0"/>
          </a:p>
          <a:p>
            <a:pPr marL="342900" indent="-342900" algn="l">
              <a:buFont typeface="+mj-lt"/>
              <a:buAutoNum type="arabicPeriod"/>
            </a:pPr>
            <a:r>
              <a:rPr lang="en-US" sz="1400" dirty="0"/>
              <a:t>Open Visual Studio Code in this directory.</a:t>
            </a:r>
          </a:p>
        </p:txBody>
      </p:sp>
    </p:spTree>
    <p:extLst>
      <p:ext uri="{BB962C8B-B14F-4D97-AF65-F5344CB8AC3E}">
        <p14:creationId xmlns:p14="http://schemas.microsoft.com/office/powerpoint/2010/main" val="10351811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1867-148B-3C58-2E4F-1C123E63C9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8A28C93-DADA-8979-75E5-319AD0350BF0}"/>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514625AD-1D65-AA6E-3C66-EF1C0E0D2732}"/>
              </a:ext>
            </a:extLst>
          </p:cNvPr>
          <p:cNvSpPr/>
          <p:nvPr/>
        </p:nvSpPr>
        <p:spPr bwMode="auto">
          <a:xfrm>
            <a:off x="624332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Visual Studio Code will prompt that the function app was created outside of VS Code and ask you to initialize the project. </a:t>
            </a:r>
          </a:p>
          <a:p>
            <a:pPr marL="342900" indent="-342900" algn="l">
              <a:buFont typeface="+mj-lt"/>
              <a:buAutoNum type="arabicPeriod"/>
            </a:pPr>
            <a:r>
              <a:rPr lang="en-US" sz="1400" dirty="0"/>
              <a:t>Select JavaScript as the project’s language.</a:t>
            </a:r>
          </a:p>
        </p:txBody>
      </p:sp>
    </p:spTree>
    <p:extLst>
      <p:ext uri="{BB962C8B-B14F-4D97-AF65-F5344CB8AC3E}">
        <p14:creationId xmlns:p14="http://schemas.microsoft.com/office/powerpoint/2010/main" val="55043004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9FDA9-B9FE-C206-E818-78D7ADF9D57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CE5B88C-42B8-EB50-47D8-FE50FF48E2DD}"/>
              </a:ext>
            </a:extLst>
          </p:cNvPr>
          <p:cNvPicPr>
            <a:picLocks noChangeAspect="1"/>
          </p:cNvPicPr>
          <p:nvPr/>
        </p:nvPicPr>
        <p:blipFill>
          <a:blip r:embed="rId2"/>
          <a:stretch>
            <a:fillRect/>
          </a:stretch>
        </p:blipFill>
        <p:spPr>
          <a:xfrm>
            <a:off x="0" y="171450"/>
            <a:ext cx="12192000" cy="6515100"/>
          </a:xfrm>
          <a:prstGeom prst="rect">
            <a:avLst/>
          </a:prstGeom>
        </p:spPr>
      </p:pic>
      <p:sp>
        <p:nvSpPr>
          <p:cNvPr id="8" name="Rectangle 7">
            <a:extLst>
              <a:ext uri="{FF2B5EF4-FFF2-40B4-BE49-F238E27FC236}">
                <a16:creationId xmlns:a16="http://schemas.microsoft.com/office/drawing/2014/main" id="{A6642070-0510-F8A0-EC4E-D13A023A9C08}"/>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Modify the </a:t>
            </a:r>
            <a:r>
              <a:rPr lang="en-US" sz="1400" dirty="0" err="1"/>
              <a:t>host.json</a:t>
            </a:r>
            <a:r>
              <a:rPr lang="en-US" sz="1400" dirty="0"/>
              <a:t> file:</a:t>
            </a:r>
          </a:p>
          <a:p>
            <a:pPr algn="l"/>
            <a:endParaRPr lang="en-US" sz="1400" dirty="0"/>
          </a:p>
          <a:p>
            <a:pPr algn="l"/>
            <a:r>
              <a:rPr lang="en-US" sz="1400" dirty="0"/>
              <a:t>{</a:t>
            </a:r>
          </a:p>
          <a:p>
            <a:pPr algn="l"/>
            <a:r>
              <a:rPr lang="en-US" sz="1400" dirty="0"/>
              <a:t>    "version": "2.0"</a:t>
            </a:r>
          </a:p>
          <a:p>
            <a:pPr algn="l"/>
            <a:r>
              <a:rPr lang="en-US" sz="1400" dirty="0"/>
              <a:t>}</a:t>
            </a:r>
          </a:p>
        </p:txBody>
      </p:sp>
    </p:spTree>
    <p:extLst>
      <p:ext uri="{BB962C8B-B14F-4D97-AF65-F5344CB8AC3E}">
        <p14:creationId xmlns:p14="http://schemas.microsoft.com/office/powerpoint/2010/main" val="38811513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6C97-AB30-D54B-2F09-C68D28C6F5D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6190A7A-641E-4E54-E7E0-40933E944C80}"/>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52A453AF-2667-28A0-01DF-620352BDC02A}"/>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Open the terminal…</a:t>
            </a:r>
          </a:p>
          <a:p>
            <a:pPr marL="342900" indent="-342900" algn="l">
              <a:buFont typeface="+mj-lt"/>
              <a:buAutoNum type="arabicPeriod"/>
            </a:pPr>
            <a:r>
              <a:rPr lang="en-US" sz="1400" dirty="0"/>
              <a:t>… and install the extension package</a:t>
            </a:r>
            <a:br>
              <a:rPr lang="en-US" sz="1400" dirty="0"/>
            </a:br>
            <a:br>
              <a:rPr lang="en-US" sz="1400" dirty="0"/>
            </a:br>
            <a:r>
              <a:rPr lang="en-US" sz="1400" dirty="0" err="1"/>
              <a:t>func</a:t>
            </a:r>
            <a:r>
              <a:rPr lang="en-US" sz="1400" dirty="0"/>
              <a:t> extensions install --package </a:t>
            </a:r>
            <a:r>
              <a:rPr lang="en-US" sz="1400" dirty="0" err="1"/>
              <a:t>Microsoft.Azure.WebJobs.Extensions.WebPubSub</a:t>
            </a:r>
            <a:r>
              <a:rPr lang="en-US" sz="1400" dirty="0"/>
              <a:t> --version 1.1.0</a:t>
            </a:r>
          </a:p>
        </p:txBody>
      </p:sp>
    </p:spTree>
    <p:extLst>
      <p:ext uri="{BB962C8B-B14F-4D97-AF65-F5344CB8AC3E}">
        <p14:creationId xmlns:p14="http://schemas.microsoft.com/office/powerpoint/2010/main" val="29994957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DFBF-516D-DBC4-8F4F-A848248AC04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F676C3-4BE0-22DF-A448-795E7A5C2F91}"/>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A69D79F9-ACE6-10F7-31B8-E1EE71AC245E}"/>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an index function to read and host a static web page for clients.</a:t>
            </a:r>
            <a:br>
              <a:rPr lang="en-US" sz="1400" dirty="0"/>
            </a:br>
            <a:br>
              <a:rPr lang="en-US" sz="1400" dirty="0"/>
            </a:br>
            <a:r>
              <a:rPr lang="en-US" sz="1400" dirty="0" err="1"/>
              <a:t>func</a:t>
            </a:r>
            <a:r>
              <a:rPr lang="en-US" sz="1400" dirty="0"/>
              <a:t> new -n index -t </a:t>
            </a:r>
            <a:r>
              <a:rPr lang="en-US" sz="1400" dirty="0" err="1"/>
              <a:t>HttpTrigger</a:t>
            </a:r>
            <a:endParaRPr lang="en-US" sz="1400" dirty="0"/>
          </a:p>
        </p:txBody>
      </p:sp>
    </p:spTree>
    <p:extLst>
      <p:ext uri="{BB962C8B-B14F-4D97-AF65-F5344CB8AC3E}">
        <p14:creationId xmlns:p14="http://schemas.microsoft.com/office/powerpoint/2010/main" val="13158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B388-851A-A8F2-5B2B-6D64CF3DCEFE}"/>
              </a:ext>
            </a:extLst>
          </p:cNvPr>
          <p:cNvSpPr>
            <a:spLocks noGrp="1"/>
          </p:cNvSpPr>
          <p:nvPr>
            <p:ph type="title"/>
          </p:nvPr>
        </p:nvSpPr>
        <p:spPr/>
        <p:txBody>
          <a:bodyPr/>
          <a:lstStyle/>
          <a:p>
            <a:r>
              <a:rPr lang="en-US" sz="2800" spc="0">
                <a:ln>
                  <a:noFill/>
                </a:ln>
                <a:gradFill>
                  <a:gsLst>
                    <a:gs pos="0">
                      <a:schemeClr val="accent5"/>
                    </a:gs>
                    <a:gs pos="100000">
                      <a:schemeClr val="tx2"/>
                    </a:gs>
                  </a:gsLst>
                  <a:lin ang="5400000" scaled="1"/>
                </a:gradFill>
                <a:cs typeface="Segoe UI Semilight" panose="020B0402040204020203" pitchFamily="34" charset="0"/>
              </a:rPr>
              <a:t>High-Level Architecture</a:t>
            </a:r>
            <a:endParaRPr lang="en-US" dirty="0"/>
          </a:p>
        </p:txBody>
      </p:sp>
      <p:pic>
        <p:nvPicPr>
          <p:cNvPr id="6" name="Picture 5">
            <a:extLst>
              <a:ext uri="{FF2B5EF4-FFF2-40B4-BE49-F238E27FC236}">
                <a16:creationId xmlns:a16="http://schemas.microsoft.com/office/drawing/2014/main" id="{80A0D273-4D21-6755-BD05-CAA2C401925A}"/>
              </a:ext>
            </a:extLst>
          </p:cNvPr>
          <p:cNvPicPr>
            <a:picLocks noChangeAspect="1"/>
          </p:cNvPicPr>
          <p:nvPr/>
        </p:nvPicPr>
        <p:blipFill>
          <a:blip r:embed="rId2"/>
          <a:stretch>
            <a:fillRect/>
          </a:stretch>
        </p:blipFill>
        <p:spPr>
          <a:xfrm>
            <a:off x="228600" y="1706468"/>
            <a:ext cx="11734800" cy="4313332"/>
          </a:xfrm>
          <a:prstGeom prst="rect">
            <a:avLst/>
          </a:prstGeom>
        </p:spPr>
      </p:pic>
    </p:spTree>
    <p:extLst>
      <p:ext uri="{BB962C8B-B14F-4D97-AF65-F5344CB8AC3E}">
        <p14:creationId xmlns:p14="http://schemas.microsoft.com/office/powerpoint/2010/main" val="25424054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E7250-32D9-C4A5-4C77-A01A6C044DB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1B7B876-1B62-99E8-3157-87D0EA938345}"/>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56087744-51E8-DF65-FBB4-34DD3F5A5E25}"/>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index/</a:t>
            </a:r>
            <a:r>
              <a:rPr lang="en-US" sz="1400" dirty="0" err="1"/>
              <a:t>function.json</a:t>
            </a:r>
            <a:r>
              <a:rPr lang="en-US" sz="1400" dirty="0"/>
              <a:t> as follows:</a:t>
            </a:r>
          </a:p>
          <a:p>
            <a:pPr algn="l"/>
            <a:endParaRPr lang="en-US" sz="1400" dirty="0"/>
          </a:p>
          <a:p>
            <a:pPr algn="l"/>
            <a:r>
              <a:rPr lang="en-US" sz="1400" dirty="0"/>
              <a:t>{</a:t>
            </a:r>
          </a:p>
          <a:p>
            <a:pPr algn="l"/>
            <a:r>
              <a:rPr lang="en-US" sz="1400" dirty="0"/>
              <a:t>    "bindings": [</a:t>
            </a:r>
          </a:p>
          <a:p>
            <a:pPr algn="l"/>
            <a:r>
              <a:rPr lang="en-US" sz="1400" dirty="0"/>
              <a:t>        {</a:t>
            </a:r>
          </a:p>
          <a:p>
            <a:pPr algn="l"/>
            <a:r>
              <a:rPr lang="en-US" sz="1400" dirty="0"/>
              <a:t>            "</a:t>
            </a:r>
            <a:r>
              <a:rPr lang="en-US" sz="1400" dirty="0" err="1"/>
              <a:t>authLevel</a:t>
            </a:r>
            <a:r>
              <a:rPr lang="en-US" sz="1400" dirty="0"/>
              <a:t>": "anonymous",</a:t>
            </a:r>
          </a:p>
          <a:p>
            <a:pPr algn="l"/>
            <a:r>
              <a:rPr lang="en-US" sz="1400" dirty="0"/>
              <a:t>            "type": "</a:t>
            </a:r>
            <a:r>
              <a:rPr lang="en-US" sz="1400" dirty="0" err="1"/>
              <a:t>httpTrigger</a:t>
            </a:r>
            <a:r>
              <a:rPr lang="en-US" sz="1400" dirty="0"/>
              <a:t>",</a:t>
            </a:r>
          </a:p>
          <a:p>
            <a:pPr algn="l"/>
            <a:r>
              <a:rPr lang="en-US" sz="1400" dirty="0"/>
              <a:t>            "direction": "in",</a:t>
            </a:r>
          </a:p>
          <a:p>
            <a:pPr algn="l"/>
            <a:r>
              <a:rPr lang="en-US" sz="1400" dirty="0"/>
              <a:t>            "name": "req",</a:t>
            </a:r>
          </a:p>
          <a:p>
            <a:pPr algn="l"/>
            <a:r>
              <a:rPr lang="en-US" sz="1400" dirty="0"/>
              <a:t>            "methods": [</a:t>
            </a:r>
          </a:p>
          <a:p>
            <a:pPr algn="l"/>
            <a:r>
              <a:rPr lang="en-US" sz="1400" dirty="0"/>
              <a:t>              "get",</a:t>
            </a:r>
          </a:p>
          <a:p>
            <a:pPr algn="l"/>
            <a:r>
              <a:rPr lang="en-US" sz="1400" dirty="0"/>
              <a:t>              "post"</a:t>
            </a:r>
          </a:p>
          <a:p>
            <a:pPr algn="l"/>
            <a:r>
              <a:rPr lang="en-US" sz="1400" dirty="0"/>
              <a:t>            ]</a:t>
            </a:r>
          </a:p>
          <a:p>
            <a:pPr algn="l"/>
            <a:r>
              <a:rPr lang="en-US" sz="1400" dirty="0"/>
              <a:t>        },</a:t>
            </a:r>
          </a:p>
          <a:p>
            <a:pPr algn="l"/>
            <a:r>
              <a:rPr lang="en-US" sz="1400" dirty="0"/>
              <a:t>        {</a:t>
            </a:r>
          </a:p>
          <a:p>
            <a:pPr algn="l"/>
            <a:r>
              <a:rPr lang="en-US" sz="1400" dirty="0"/>
              <a:t>            "type": "http",</a:t>
            </a:r>
          </a:p>
          <a:p>
            <a:pPr algn="l"/>
            <a:r>
              <a:rPr lang="en-US" sz="1400" dirty="0"/>
              <a:t>            "direction": "out",</a:t>
            </a:r>
          </a:p>
          <a:p>
            <a:pPr algn="l"/>
            <a:r>
              <a:rPr lang="en-US" sz="1400" dirty="0"/>
              <a:t>            "name": "res"</a:t>
            </a:r>
          </a:p>
          <a:p>
            <a:pPr algn="l"/>
            <a:r>
              <a:rPr lang="en-US" sz="1400" dirty="0"/>
              <a:t>        }</a:t>
            </a:r>
          </a:p>
          <a:p>
            <a:pPr algn="l"/>
            <a:r>
              <a:rPr lang="en-US" sz="1400" dirty="0"/>
              <a:t>    ]</a:t>
            </a:r>
          </a:p>
          <a:p>
            <a:pPr algn="l"/>
            <a:r>
              <a:rPr lang="en-US" sz="1400" dirty="0"/>
              <a:t>}</a:t>
            </a:r>
          </a:p>
          <a:p>
            <a:pPr algn="l"/>
            <a:endParaRPr lang="en-US" sz="1400" dirty="0"/>
          </a:p>
          <a:p>
            <a:pPr algn="l"/>
            <a:endParaRPr lang="en-US" sz="1400" dirty="0"/>
          </a:p>
        </p:txBody>
      </p:sp>
    </p:spTree>
    <p:extLst>
      <p:ext uri="{BB962C8B-B14F-4D97-AF65-F5344CB8AC3E}">
        <p14:creationId xmlns:p14="http://schemas.microsoft.com/office/powerpoint/2010/main" val="24873317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3D44C-897D-3E1A-26A5-CEF8EB3EAAD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A5BAD2E-6F15-CD3E-1BD7-E6A21C320786}"/>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8032A90C-FE5E-FABE-CF8F-BB194270B98B}"/>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index/index.js as follows:</a:t>
            </a:r>
          </a:p>
          <a:p>
            <a:pPr algn="l"/>
            <a:endParaRPr lang="en-US" sz="1400" dirty="0"/>
          </a:p>
          <a:p>
            <a:pPr algn="l"/>
            <a:r>
              <a:rPr lang="en-US" sz="1400" dirty="0"/>
              <a:t>var fs = require('fs');</a:t>
            </a:r>
          </a:p>
          <a:p>
            <a:pPr algn="l"/>
            <a:r>
              <a:rPr lang="en-US" sz="1400" dirty="0"/>
              <a:t>var path = require('path');</a:t>
            </a:r>
          </a:p>
          <a:p>
            <a:pPr algn="l"/>
            <a:endParaRPr lang="en-US" sz="1400" dirty="0"/>
          </a:p>
          <a:p>
            <a:pPr algn="l"/>
            <a:r>
              <a:rPr lang="en-US" sz="1400" dirty="0" err="1"/>
              <a:t>module.exports</a:t>
            </a:r>
            <a:r>
              <a:rPr lang="en-US" sz="1400" dirty="0"/>
              <a:t> = function (context, req) {</a:t>
            </a:r>
          </a:p>
          <a:p>
            <a:pPr algn="l"/>
            <a:r>
              <a:rPr lang="en-US" sz="1400" dirty="0"/>
              <a:t>    var index = 'index.html';</a:t>
            </a:r>
          </a:p>
          <a:p>
            <a:pPr algn="l"/>
            <a:r>
              <a:rPr lang="en-US" sz="1400" dirty="0"/>
              <a:t>    if (</a:t>
            </a:r>
            <a:r>
              <a:rPr lang="en-US" sz="1400" dirty="0" err="1"/>
              <a:t>process.env</a:t>
            </a:r>
            <a:r>
              <a:rPr lang="en-US" sz="1400" dirty="0"/>
              <a:t>["HOME"] != null)</a:t>
            </a:r>
          </a:p>
          <a:p>
            <a:pPr algn="l"/>
            <a:r>
              <a:rPr lang="en-US" sz="1400" dirty="0"/>
              <a:t>    {</a:t>
            </a:r>
          </a:p>
          <a:p>
            <a:pPr algn="l"/>
            <a:r>
              <a:rPr lang="en-US" sz="1400" dirty="0"/>
              <a:t>        index = </a:t>
            </a:r>
            <a:r>
              <a:rPr lang="en-US" sz="1400" dirty="0" err="1"/>
              <a:t>path.join</a:t>
            </a:r>
            <a:r>
              <a:rPr lang="en-US" sz="1400" dirty="0"/>
              <a:t>(</a:t>
            </a:r>
            <a:r>
              <a:rPr lang="en-US" sz="1400" dirty="0" err="1"/>
              <a:t>process.env</a:t>
            </a:r>
            <a:r>
              <a:rPr lang="en-US" sz="1400" dirty="0"/>
              <a:t>["HOME"], "site", "</a:t>
            </a:r>
            <a:r>
              <a:rPr lang="en-US" sz="1400" dirty="0" err="1"/>
              <a:t>wwwroot</a:t>
            </a:r>
            <a:r>
              <a:rPr lang="en-US" sz="1400" dirty="0"/>
              <a:t>", index);</a:t>
            </a:r>
          </a:p>
          <a:p>
            <a:pPr algn="l"/>
            <a:r>
              <a:rPr lang="en-US" sz="1400" dirty="0"/>
              <a:t>    }</a:t>
            </a:r>
          </a:p>
          <a:p>
            <a:pPr algn="l"/>
            <a:r>
              <a:rPr lang="en-US" sz="1400" dirty="0"/>
              <a:t>    context.log("index.html path: " + index);</a:t>
            </a:r>
          </a:p>
          <a:p>
            <a:pPr algn="l"/>
            <a:r>
              <a:rPr lang="en-US" sz="1400" dirty="0"/>
              <a:t>    </a:t>
            </a:r>
            <a:r>
              <a:rPr lang="en-US" sz="1400" dirty="0" err="1"/>
              <a:t>fs.readFile</a:t>
            </a:r>
            <a:r>
              <a:rPr lang="en-US" sz="1400" dirty="0"/>
              <a:t>(index, 'utf8', function (err, data) {</a:t>
            </a:r>
          </a:p>
          <a:p>
            <a:pPr algn="l"/>
            <a:r>
              <a:rPr lang="en-US" sz="1400" dirty="0"/>
              <a:t>        if (err) {</a:t>
            </a:r>
          </a:p>
          <a:p>
            <a:pPr algn="l"/>
            <a:r>
              <a:rPr lang="en-US" sz="1400" dirty="0"/>
              <a:t>            console.log(err);</a:t>
            </a:r>
          </a:p>
          <a:p>
            <a:pPr algn="l"/>
            <a:r>
              <a:rPr lang="en-US" sz="1400" dirty="0"/>
              <a:t>            </a:t>
            </a:r>
            <a:r>
              <a:rPr lang="en-US" sz="1400" dirty="0" err="1"/>
              <a:t>context.done</a:t>
            </a:r>
            <a:r>
              <a:rPr lang="en-US" sz="1400" dirty="0"/>
              <a:t>(err);</a:t>
            </a:r>
          </a:p>
          <a:p>
            <a:pPr algn="l"/>
            <a:r>
              <a:rPr lang="en-US" sz="1400" dirty="0"/>
              <a:t>        }</a:t>
            </a:r>
          </a:p>
          <a:p>
            <a:pPr algn="l"/>
            <a:r>
              <a:rPr lang="en-US" sz="1400" dirty="0"/>
              <a:t>        context.res = {</a:t>
            </a:r>
          </a:p>
          <a:p>
            <a:pPr algn="l"/>
            <a:r>
              <a:rPr lang="en-US" sz="1400" dirty="0"/>
              <a:t>            status: 200,</a:t>
            </a:r>
          </a:p>
          <a:p>
            <a:pPr algn="l"/>
            <a:r>
              <a:rPr lang="en-US" sz="1400" dirty="0"/>
              <a:t>            headers: {</a:t>
            </a:r>
          </a:p>
          <a:p>
            <a:pPr algn="l"/>
            <a:r>
              <a:rPr lang="en-US" sz="1400" dirty="0"/>
              <a:t>                'Content-Type': 'text/html'</a:t>
            </a:r>
          </a:p>
          <a:p>
            <a:pPr algn="l"/>
            <a:r>
              <a:rPr lang="en-US" sz="1400" dirty="0"/>
              <a:t>            },</a:t>
            </a:r>
          </a:p>
          <a:p>
            <a:pPr algn="l"/>
            <a:r>
              <a:rPr lang="en-US" sz="1400" dirty="0"/>
              <a:t>            body: data</a:t>
            </a:r>
          </a:p>
          <a:p>
            <a:pPr algn="l"/>
            <a:r>
              <a:rPr lang="en-US" sz="1400" dirty="0"/>
              <a:t>        };</a:t>
            </a:r>
          </a:p>
          <a:p>
            <a:pPr algn="l"/>
            <a:r>
              <a:rPr lang="en-US" sz="1400" dirty="0"/>
              <a:t>        </a:t>
            </a:r>
            <a:r>
              <a:rPr lang="en-US" sz="1400" dirty="0" err="1"/>
              <a:t>context.done</a:t>
            </a:r>
            <a:r>
              <a:rPr lang="en-US" sz="1400" dirty="0"/>
              <a:t>();</a:t>
            </a:r>
          </a:p>
          <a:p>
            <a:pPr algn="l"/>
            <a:r>
              <a:rPr lang="en-US" sz="1400" dirty="0"/>
              <a:t>    });</a:t>
            </a:r>
          </a:p>
          <a:p>
            <a:pPr algn="l"/>
            <a:r>
              <a:rPr lang="en-US" sz="1400" dirty="0"/>
              <a:t>}</a:t>
            </a:r>
          </a:p>
          <a:p>
            <a:pPr algn="l"/>
            <a:endParaRPr lang="en-US" sz="1400" dirty="0"/>
          </a:p>
        </p:txBody>
      </p:sp>
    </p:spTree>
    <p:extLst>
      <p:ext uri="{BB962C8B-B14F-4D97-AF65-F5344CB8AC3E}">
        <p14:creationId xmlns:p14="http://schemas.microsoft.com/office/powerpoint/2010/main" val="323994080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D180-B85B-8A51-635F-9B994ACD2A6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69D6C62-C6DE-2D7E-8E9B-FEEC9A504E9C}"/>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B1D54280-29B0-204A-EB0E-4CF4EDA05313}"/>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 negotiate function to help clients get service connection </a:t>
            </a:r>
            <a:r>
              <a:rPr lang="en-US" sz="1400" dirty="0" err="1"/>
              <a:t>url</a:t>
            </a:r>
            <a:r>
              <a:rPr lang="en-US" sz="1400" dirty="0"/>
              <a:t> with access token.</a:t>
            </a:r>
            <a:br>
              <a:rPr lang="en-US" sz="1400" dirty="0"/>
            </a:br>
            <a:br>
              <a:rPr lang="en-US" sz="1400" dirty="0"/>
            </a:br>
            <a:r>
              <a:rPr lang="en-US" sz="1400" dirty="0" err="1"/>
              <a:t>func</a:t>
            </a:r>
            <a:r>
              <a:rPr lang="en-US" sz="1400" dirty="0"/>
              <a:t> new -n negotiate -t </a:t>
            </a:r>
            <a:r>
              <a:rPr lang="en-US" sz="1400" dirty="0" err="1"/>
              <a:t>HttpTrigger</a:t>
            </a:r>
            <a:endParaRPr lang="en-US" sz="1400" dirty="0"/>
          </a:p>
        </p:txBody>
      </p:sp>
    </p:spTree>
    <p:extLst>
      <p:ext uri="{BB962C8B-B14F-4D97-AF65-F5344CB8AC3E}">
        <p14:creationId xmlns:p14="http://schemas.microsoft.com/office/powerpoint/2010/main" val="20381577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3925-4727-D7C8-A9DD-9847497F359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ABF0248-E729-AE81-B488-0010E96A27FF}"/>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278C6D8D-1337-9396-B10C-A303D6E81333}"/>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negotiate/</a:t>
            </a:r>
            <a:r>
              <a:rPr lang="en-US" sz="1400" dirty="0" err="1"/>
              <a:t>function.json</a:t>
            </a:r>
            <a:r>
              <a:rPr lang="en-US" sz="1400" dirty="0"/>
              <a:t> as follows:</a:t>
            </a:r>
          </a:p>
          <a:p>
            <a:pPr algn="l"/>
            <a:endParaRPr lang="en-US" sz="1400" dirty="0"/>
          </a:p>
          <a:p>
            <a:pPr algn="l"/>
            <a:r>
              <a:rPr lang="en-US" sz="1400" dirty="0"/>
              <a:t>{</a:t>
            </a:r>
          </a:p>
          <a:p>
            <a:pPr algn="l"/>
            <a:r>
              <a:rPr lang="en-US" sz="1400" dirty="0"/>
              <a:t>    "bindings": [</a:t>
            </a:r>
          </a:p>
          <a:p>
            <a:pPr algn="l"/>
            <a:r>
              <a:rPr lang="en-US" sz="1400" dirty="0"/>
              <a:t>        {</a:t>
            </a:r>
          </a:p>
          <a:p>
            <a:pPr algn="l"/>
            <a:r>
              <a:rPr lang="en-US" sz="1400" dirty="0"/>
              <a:t>            "</a:t>
            </a:r>
            <a:r>
              <a:rPr lang="en-US" sz="1400" dirty="0" err="1"/>
              <a:t>authLevel</a:t>
            </a:r>
            <a:r>
              <a:rPr lang="en-US" sz="1400" dirty="0"/>
              <a:t>": "anonymous",</a:t>
            </a:r>
          </a:p>
          <a:p>
            <a:pPr algn="l"/>
            <a:r>
              <a:rPr lang="en-US" sz="1400" dirty="0"/>
              <a:t>            "type": "</a:t>
            </a:r>
            <a:r>
              <a:rPr lang="en-US" sz="1400" dirty="0" err="1"/>
              <a:t>httpTrigger</a:t>
            </a:r>
            <a:r>
              <a:rPr lang="en-US" sz="1400" dirty="0"/>
              <a:t>",</a:t>
            </a:r>
          </a:p>
          <a:p>
            <a:pPr algn="l"/>
            <a:r>
              <a:rPr lang="en-US" sz="1400" dirty="0"/>
              <a:t>            "direction": "in",</a:t>
            </a:r>
          </a:p>
          <a:p>
            <a:pPr algn="l"/>
            <a:r>
              <a:rPr lang="en-US" sz="1400" dirty="0"/>
              <a:t>            "name": "req"</a:t>
            </a:r>
          </a:p>
          <a:p>
            <a:pPr algn="l"/>
            <a:r>
              <a:rPr lang="en-US" sz="1400" dirty="0"/>
              <a:t>        },</a:t>
            </a:r>
          </a:p>
          <a:p>
            <a:pPr algn="l"/>
            <a:r>
              <a:rPr lang="en-US" sz="1400" dirty="0"/>
              <a:t>        {</a:t>
            </a:r>
          </a:p>
          <a:p>
            <a:pPr algn="l"/>
            <a:r>
              <a:rPr lang="en-US" sz="1400" dirty="0"/>
              <a:t>            "type": "http",</a:t>
            </a:r>
          </a:p>
          <a:p>
            <a:pPr algn="l"/>
            <a:r>
              <a:rPr lang="en-US" sz="1400" dirty="0"/>
              <a:t>            "direction": "out",</a:t>
            </a:r>
          </a:p>
          <a:p>
            <a:pPr algn="l"/>
            <a:r>
              <a:rPr lang="en-US" sz="1400" dirty="0"/>
              <a:t>            "name": "res"</a:t>
            </a:r>
          </a:p>
          <a:p>
            <a:pPr algn="l"/>
            <a:r>
              <a:rPr lang="en-US" sz="1400" dirty="0"/>
              <a:t>        },</a:t>
            </a:r>
          </a:p>
          <a:p>
            <a:pPr algn="l"/>
            <a:r>
              <a:rPr lang="en-US" sz="1400" dirty="0"/>
              <a:t>        {</a:t>
            </a:r>
          </a:p>
          <a:p>
            <a:pPr algn="l"/>
            <a:r>
              <a:rPr lang="en-US" sz="1400" dirty="0"/>
              <a:t>            "type": "</a:t>
            </a:r>
            <a:r>
              <a:rPr lang="en-US" sz="1400" dirty="0" err="1"/>
              <a:t>webPubSubConnection</a:t>
            </a:r>
            <a:r>
              <a:rPr lang="en-US" sz="1400" dirty="0"/>
              <a:t>",</a:t>
            </a:r>
          </a:p>
          <a:p>
            <a:pPr algn="l"/>
            <a:r>
              <a:rPr lang="en-US" sz="1400" dirty="0"/>
              <a:t>            "name": "connection",</a:t>
            </a:r>
          </a:p>
          <a:p>
            <a:pPr algn="l"/>
            <a:r>
              <a:rPr lang="en-US" sz="1400" dirty="0"/>
              <a:t>            "hub": "notification",</a:t>
            </a:r>
          </a:p>
          <a:p>
            <a:pPr algn="l"/>
            <a:r>
              <a:rPr lang="en-US" sz="1400" dirty="0"/>
              <a:t>            "direction": "in"</a:t>
            </a:r>
          </a:p>
          <a:p>
            <a:pPr algn="l"/>
            <a:r>
              <a:rPr lang="en-US" sz="1400" dirty="0"/>
              <a:t>        }</a:t>
            </a:r>
          </a:p>
          <a:p>
            <a:pPr algn="l"/>
            <a:r>
              <a:rPr lang="en-US" sz="1400" dirty="0"/>
              <a:t>    ]</a:t>
            </a:r>
          </a:p>
          <a:p>
            <a:pPr algn="l"/>
            <a:r>
              <a:rPr lang="en-US" sz="1400" dirty="0"/>
              <a:t>}</a:t>
            </a:r>
          </a:p>
          <a:p>
            <a:pPr algn="l"/>
            <a:endParaRPr lang="en-US" sz="1400" dirty="0"/>
          </a:p>
        </p:txBody>
      </p:sp>
    </p:spTree>
    <p:extLst>
      <p:ext uri="{BB962C8B-B14F-4D97-AF65-F5344CB8AC3E}">
        <p14:creationId xmlns:p14="http://schemas.microsoft.com/office/powerpoint/2010/main" val="199592440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5763-73B2-802B-E20D-3802DC5384A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CDBFC81-06D9-3431-2290-A10D35CB86ED}"/>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40954BEB-B189-90C0-3236-FCE1E00B914F}"/>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negotiate/index.js as follows:</a:t>
            </a:r>
          </a:p>
          <a:p>
            <a:pPr algn="l"/>
            <a:endParaRPr lang="en-US" sz="1400" dirty="0"/>
          </a:p>
          <a:p>
            <a:pPr algn="l"/>
            <a:r>
              <a:rPr lang="en-US" sz="1400" dirty="0" err="1"/>
              <a:t>module.exports</a:t>
            </a:r>
            <a:r>
              <a:rPr lang="en-US" sz="1400" dirty="0"/>
              <a:t> = function (context, req, connection) {</a:t>
            </a:r>
          </a:p>
          <a:p>
            <a:pPr algn="l"/>
            <a:r>
              <a:rPr lang="en-US" sz="1400" dirty="0"/>
              <a:t>    context.res = { body: connection };</a:t>
            </a:r>
          </a:p>
          <a:p>
            <a:pPr algn="l"/>
            <a:r>
              <a:rPr lang="en-US" sz="1400" dirty="0"/>
              <a:t>    </a:t>
            </a:r>
            <a:r>
              <a:rPr lang="en-US" sz="1400" dirty="0" err="1"/>
              <a:t>context.done</a:t>
            </a:r>
            <a:r>
              <a:rPr lang="en-US" sz="1400" dirty="0"/>
              <a:t>();</a:t>
            </a:r>
          </a:p>
          <a:p>
            <a:pPr algn="l"/>
            <a:r>
              <a:rPr lang="en-US" sz="1400"/>
              <a:t>};</a:t>
            </a:r>
            <a:endParaRPr lang="en-US" sz="1400" dirty="0"/>
          </a:p>
        </p:txBody>
      </p:sp>
    </p:spTree>
    <p:extLst>
      <p:ext uri="{BB962C8B-B14F-4D97-AF65-F5344CB8AC3E}">
        <p14:creationId xmlns:p14="http://schemas.microsoft.com/office/powerpoint/2010/main" val="41800278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A99-9378-D89A-7B9D-0C180D96687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ADFB308-654A-DD30-CE81-AB6929D785D3}"/>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AB064FE3-5A43-DB9A-9FC6-8430C2FCF61E}"/>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Create a notification function to help clients get service connection </a:t>
            </a:r>
            <a:r>
              <a:rPr lang="en-US" sz="1400" dirty="0" err="1"/>
              <a:t>url</a:t>
            </a:r>
            <a:r>
              <a:rPr lang="en-US" sz="1400" dirty="0"/>
              <a:t> with access token.</a:t>
            </a:r>
            <a:br>
              <a:rPr lang="en-US" sz="1400" dirty="0"/>
            </a:br>
            <a:br>
              <a:rPr lang="en-US" sz="1400" dirty="0"/>
            </a:br>
            <a:r>
              <a:rPr lang="en-US" sz="1400" dirty="0" err="1"/>
              <a:t>func</a:t>
            </a:r>
            <a:r>
              <a:rPr lang="en-US" sz="1400" dirty="0"/>
              <a:t> new -n notification -t </a:t>
            </a:r>
            <a:r>
              <a:rPr lang="en-US" sz="1400" dirty="0" err="1"/>
              <a:t>TimerTrigger</a:t>
            </a:r>
            <a:endParaRPr lang="en-US" sz="1400" dirty="0"/>
          </a:p>
        </p:txBody>
      </p:sp>
    </p:spTree>
    <p:extLst>
      <p:ext uri="{BB962C8B-B14F-4D97-AF65-F5344CB8AC3E}">
        <p14:creationId xmlns:p14="http://schemas.microsoft.com/office/powerpoint/2010/main" val="25534544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EF18B-74D5-9417-0192-830F2587216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E36EB29-3B6C-F506-EA08-0EB9E9F13B3E}"/>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470986C4-119D-14B7-4E8D-0206C0031B53}"/>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notification/</a:t>
            </a:r>
            <a:r>
              <a:rPr lang="en-US" sz="1400" dirty="0" err="1"/>
              <a:t>function.json</a:t>
            </a:r>
            <a:r>
              <a:rPr lang="en-US" sz="1400" dirty="0"/>
              <a:t> as follows:</a:t>
            </a:r>
          </a:p>
          <a:p>
            <a:pPr algn="l"/>
            <a:endParaRPr lang="en-US" sz="1400" dirty="0"/>
          </a:p>
          <a:p>
            <a:pPr algn="l"/>
            <a:r>
              <a:rPr lang="en-US" sz="1400" dirty="0"/>
              <a:t>{</a:t>
            </a:r>
          </a:p>
          <a:p>
            <a:pPr algn="l"/>
            <a:r>
              <a:rPr lang="en-US" sz="1400" dirty="0"/>
              <a:t>    "bindings": [</a:t>
            </a:r>
          </a:p>
          <a:p>
            <a:pPr algn="l"/>
            <a:r>
              <a:rPr lang="en-US" sz="1400" dirty="0"/>
              <a:t>        {</a:t>
            </a:r>
          </a:p>
          <a:p>
            <a:pPr algn="l"/>
            <a:r>
              <a:rPr lang="en-US" sz="1400" dirty="0"/>
              <a:t>        "name": "</a:t>
            </a:r>
            <a:r>
              <a:rPr lang="en-US" sz="1400" dirty="0" err="1"/>
              <a:t>myTimer</a:t>
            </a:r>
            <a:r>
              <a:rPr lang="en-US" sz="1400" dirty="0"/>
              <a:t>",</a:t>
            </a:r>
          </a:p>
          <a:p>
            <a:pPr algn="l"/>
            <a:r>
              <a:rPr lang="en-US" sz="1400" dirty="0"/>
              <a:t>        "type": "</a:t>
            </a:r>
            <a:r>
              <a:rPr lang="en-US" sz="1400" dirty="0" err="1"/>
              <a:t>timerTrigger</a:t>
            </a:r>
            <a:r>
              <a:rPr lang="en-US" sz="1400" dirty="0"/>
              <a:t>",</a:t>
            </a:r>
          </a:p>
          <a:p>
            <a:pPr algn="l"/>
            <a:r>
              <a:rPr lang="en-US" sz="1400" dirty="0"/>
              <a:t>        "direction": "in",</a:t>
            </a:r>
          </a:p>
          <a:p>
            <a:pPr algn="l"/>
            <a:r>
              <a:rPr lang="en-US" sz="1400" dirty="0"/>
              <a:t>        "schedule": "*/10 * * * * *"</a:t>
            </a:r>
          </a:p>
          <a:p>
            <a:pPr algn="l"/>
            <a:r>
              <a:rPr lang="en-US" sz="1400" dirty="0"/>
              <a:t>        },</a:t>
            </a:r>
          </a:p>
          <a:p>
            <a:pPr algn="l"/>
            <a:r>
              <a:rPr lang="en-US" sz="1400" dirty="0"/>
              <a:t>        {</a:t>
            </a:r>
          </a:p>
          <a:p>
            <a:pPr algn="l"/>
            <a:r>
              <a:rPr lang="en-US" sz="1400" dirty="0"/>
              <a:t>        "type": "</a:t>
            </a:r>
            <a:r>
              <a:rPr lang="en-US" sz="1400" dirty="0" err="1"/>
              <a:t>webPubSub</a:t>
            </a:r>
            <a:r>
              <a:rPr lang="en-US" sz="1400" dirty="0"/>
              <a:t>",</a:t>
            </a:r>
          </a:p>
          <a:p>
            <a:pPr algn="l"/>
            <a:r>
              <a:rPr lang="en-US" sz="1400" dirty="0"/>
              <a:t>        "name": "actions",</a:t>
            </a:r>
          </a:p>
          <a:p>
            <a:pPr algn="l"/>
            <a:r>
              <a:rPr lang="en-US" sz="1400" dirty="0"/>
              <a:t>        "hub": "notification",</a:t>
            </a:r>
          </a:p>
          <a:p>
            <a:pPr algn="l"/>
            <a:r>
              <a:rPr lang="en-US" sz="1400" dirty="0"/>
              <a:t>        "direction": "out"</a:t>
            </a:r>
          </a:p>
          <a:p>
            <a:pPr algn="l"/>
            <a:r>
              <a:rPr lang="en-US" sz="1400" dirty="0"/>
              <a:t>        }</a:t>
            </a:r>
          </a:p>
          <a:p>
            <a:pPr algn="l"/>
            <a:r>
              <a:rPr lang="en-US" sz="1400" dirty="0"/>
              <a:t>    ]</a:t>
            </a:r>
          </a:p>
          <a:p>
            <a:pPr algn="l"/>
            <a:r>
              <a:rPr lang="en-US" sz="1400" dirty="0"/>
              <a:t>}</a:t>
            </a:r>
          </a:p>
        </p:txBody>
      </p:sp>
    </p:spTree>
    <p:extLst>
      <p:ext uri="{BB962C8B-B14F-4D97-AF65-F5344CB8AC3E}">
        <p14:creationId xmlns:p14="http://schemas.microsoft.com/office/powerpoint/2010/main" val="26887764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5313-0521-69DF-0523-450A5CB2D4F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A4B61F1-05F7-8FD0-894D-0F91410CDDEA}"/>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E5EB9F14-CAAD-99B6-94F0-04224EB33D4F}"/>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Update notification/index.js as follows:</a:t>
            </a:r>
          </a:p>
          <a:p>
            <a:pPr algn="l"/>
            <a:endParaRPr lang="en-US" sz="1400" dirty="0"/>
          </a:p>
          <a:p>
            <a:pPr algn="l"/>
            <a:r>
              <a:rPr lang="en-US" sz="1400" dirty="0" err="1"/>
              <a:t>module.exports</a:t>
            </a:r>
            <a:r>
              <a:rPr lang="en-US" sz="1400" dirty="0"/>
              <a:t> = function (context, </a:t>
            </a:r>
            <a:r>
              <a:rPr lang="en-US" sz="1400" dirty="0" err="1"/>
              <a:t>myTimer</a:t>
            </a:r>
            <a:r>
              <a:rPr lang="en-US" sz="1400" dirty="0"/>
              <a:t>) {</a:t>
            </a:r>
          </a:p>
          <a:p>
            <a:pPr algn="l"/>
            <a:r>
              <a:rPr lang="en-US" sz="1400" dirty="0"/>
              <a:t>    </a:t>
            </a:r>
            <a:r>
              <a:rPr lang="en-US" sz="1400" dirty="0" err="1"/>
              <a:t>context.bindings.actions</a:t>
            </a:r>
            <a:r>
              <a:rPr lang="en-US" sz="1400" dirty="0"/>
              <a:t> = {</a:t>
            </a:r>
          </a:p>
          <a:p>
            <a:pPr algn="l"/>
            <a:r>
              <a:rPr lang="en-US" sz="1400" dirty="0"/>
              <a:t>        "</a:t>
            </a:r>
            <a:r>
              <a:rPr lang="en-US" sz="1400" dirty="0" err="1"/>
              <a:t>actionName</a:t>
            </a:r>
            <a:r>
              <a:rPr lang="en-US" sz="1400" dirty="0"/>
              <a:t>": "</a:t>
            </a:r>
            <a:r>
              <a:rPr lang="en-US" sz="1400" dirty="0" err="1"/>
              <a:t>sendToAll</a:t>
            </a:r>
            <a:r>
              <a:rPr lang="en-US" sz="1400" dirty="0"/>
              <a:t>",</a:t>
            </a:r>
          </a:p>
          <a:p>
            <a:pPr algn="l"/>
            <a:r>
              <a:rPr lang="en-US" sz="1400" dirty="0"/>
              <a:t>        "data": `[</a:t>
            </a:r>
            <a:r>
              <a:rPr lang="en-US" sz="1400" dirty="0" err="1"/>
              <a:t>DateTime</a:t>
            </a:r>
            <a:r>
              <a:rPr lang="en-US" sz="1400" dirty="0"/>
              <a:t>: ${new Date()}] Temperature: ${</a:t>
            </a:r>
            <a:r>
              <a:rPr lang="en-US" sz="1400" dirty="0" err="1"/>
              <a:t>getValue</a:t>
            </a:r>
            <a:r>
              <a:rPr lang="en-US" sz="1400" dirty="0"/>
              <a:t>(22, 1)}\xB0C, Humidity: ${</a:t>
            </a:r>
            <a:r>
              <a:rPr lang="en-US" sz="1400" dirty="0" err="1"/>
              <a:t>getValue</a:t>
            </a:r>
            <a:r>
              <a:rPr lang="en-US" sz="1400" dirty="0"/>
              <a:t>(40, 2)}%`,</a:t>
            </a:r>
          </a:p>
          <a:p>
            <a:pPr algn="l"/>
            <a:r>
              <a:rPr lang="en-US" sz="1400" dirty="0"/>
              <a:t>        "</a:t>
            </a:r>
            <a:r>
              <a:rPr lang="en-US" sz="1400" dirty="0" err="1"/>
              <a:t>dataType</a:t>
            </a:r>
            <a:r>
              <a:rPr lang="en-US" sz="1400" dirty="0"/>
              <a:t>": "text"</a:t>
            </a:r>
          </a:p>
          <a:p>
            <a:pPr algn="l"/>
            <a:r>
              <a:rPr lang="en-US" sz="1400" dirty="0"/>
              <a:t>    }</a:t>
            </a:r>
          </a:p>
          <a:p>
            <a:pPr algn="l"/>
            <a:r>
              <a:rPr lang="en-US" sz="1400" dirty="0"/>
              <a:t>    </a:t>
            </a:r>
            <a:r>
              <a:rPr lang="en-US" sz="1400" dirty="0" err="1"/>
              <a:t>context.done</a:t>
            </a:r>
            <a:r>
              <a:rPr lang="en-US" sz="1400" dirty="0"/>
              <a:t>();</a:t>
            </a:r>
          </a:p>
          <a:p>
            <a:pPr algn="l"/>
            <a:r>
              <a:rPr lang="en-US" sz="1400" dirty="0"/>
              <a:t>};</a:t>
            </a:r>
          </a:p>
          <a:p>
            <a:pPr algn="l"/>
            <a:endParaRPr lang="en-US" sz="1400" dirty="0"/>
          </a:p>
          <a:p>
            <a:pPr algn="l"/>
            <a:r>
              <a:rPr lang="en-US" sz="1400" dirty="0"/>
              <a:t>function </a:t>
            </a:r>
            <a:r>
              <a:rPr lang="en-US" sz="1400" dirty="0" err="1"/>
              <a:t>getValue</a:t>
            </a:r>
            <a:r>
              <a:rPr lang="en-US" sz="1400" dirty="0"/>
              <a:t>(</a:t>
            </a:r>
            <a:r>
              <a:rPr lang="en-US" sz="1400" dirty="0" err="1"/>
              <a:t>baseNum</a:t>
            </a:r>
            <a:r>
              <a:rPr lang="en-US" sz="1400" dirty="0"/>
              <a:t>, </a:t>
            </a:r>
            <a:r>
              <a:rPr lang="en-US" sz="1400" dirty="0" err="1"/>
              <a:t>floatNum</a:t>
            </a:r>
            <a:r>
              <a:rPr lang="en-US" sz="1400" dirty="0"/>
              <a:t>) {</a:t>
            </a:r>
          </a:p>
          <a:p>
            <a:pPr algn="l"/>
            <a:r>
              <a:rPr lang="en-US" sz="1400" dirty="0"/>
              <a:t>    return (</a:t>
            </a:r>
            <a:r>
              <a:rPr lang="en-US" sz="1400" dirty="0" err="1"/>
              <a:t>baseNum</a:t>
            </a:r>
            <a:r>
              <a:rPr lang="en-US" sz="1400" dirty="0"/>
              <a:t> + 2 * </a:t>
            </a:r>
            <a:r>
              <a:rPr lang="en-US" sz="1400" dirty="0" err="1"/>
              <a:t>floatNum</a:t>
            </a:r>
            <a:r>
              <a:rPr lang="en-US" sz="1400" dirty="0"/>
              <a:t> * (</a:t>
            </a:r>
            <a:r>
              <a:rPr lang="en-US" sz="1400" dirty="0" err="1"/>
              <a:t>Math.random</a:t>
            </a:r>
            <a:r>
              <a:rPr lang="en-US" sz="1400" dirty="0"/>
              <a:t>() - 0.5)).</a:t>
            </a:r>
            <a:r>
              <a:rPr lang="en-US" sz="1400" dirty="0" err="1"/>
              <a:t>toFixed</a:t>
            </a:r>
            <a:r>
              <a:rPr lang="en-US" sz="1400" dirty="0"/>
              <a:t>(3);</a:t>
            </a:r>
          </a:p>
          <a:p>
            <a:pPr algn="l"/>
            <a:r>
              <a:rPr lang="en-US" sz="1400" dirty="0"/>
              <a:t>}</a:t>
            </a:r>
          </a:p>
        </p:txBody>
      </p:sp>
    </p:spTree>
    <p:extLst>
      <p:ext uri="{BB962C8B-B14F-4D97-AF65-F5344CB8AC3E}">
        <p14:creationId xmlns:p14="http://schemas.microsoft.com/office/powerpoint/2010/main" val="26102363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CF5F-6B76-900A-38AD-D698B89BB65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F3D7657-2C6D-C663-BE98-58C25FD17C92}"/>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29019523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5313-0521-69DF-0523-450A5CB2D4F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A4B61F1-05F7-8FD0-894D-0F91410CDDEA}"/>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E5EB9F14-CAAD-99B6-94F0-04224EB33D4F}"/>
              </a:ext>
            </a:extLst>
          </p:cNvPr>
          <p:cNvSpPr/>
          <p:nvPr/>
        </p:nvSpPr>
        <p:spPr bwMode="auto">
          <a:xfrm>
            <a:off x="6243320"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Add the client single page index.html in the project root folder and copy content as below.</a:t>
            </a:r>
          </a:p>
          <a:p>
            <a:pPr algn="l"/>
            <a:endParaRPr lang="en-US" sz="1400" dirty="0"/>
          </a:p>
          <a:p>
            <a:pPr algn="l"/>
            <a:r>
              <a:rPr lang="en-US" sz="1400" dirty="0"/>
              <a:t>&lt;html&gt;</a:t>
            </a:r>
          </a:p>
          <a:p>
            <a:pPr algn="l"/>
            <a:r>
              <a:rPr lang="en-US" sz="1400" dirty="0"/>
              <a:t>    &lt;body&gt;</a:t>
            </a:r>
          </a:p>
          <a:p>
            <a:pPr algn="l"/>
            <a:r>
              <a:rPr lang="en-US" sz="1400" dirty="0"/>
              <a:t>    &lt;h1&gt;Azure Web PubSub Notification&lt;/h1&gt;</a:t>
            </a:r>
          </a:p>
          <a:p>
            <a:pPr algn="l"/>
            <a:r>
              <a:rPr lang="en-US" sz="1400" dirty="0"/>
              <a:t>    &lt;div id="messages"&gt;&lt;/div&gt;</a:t>
            </a:r>
          </a:p>
          <a:p>
            <a:pPr algn="l"/>
            <a:r>
              <a:rPr lang="en-US" sz="1400" dirty="0"/>
              <a:t>    &lt;script&gt;</a:t>
            </a:r>
          </a:p>
          <a:p>
            <a:pPr algn="l"/>
            <a:r>
              <a:rPr lang="en-US" sz="1400" dirty="0"/>
              <a:t>        (async function () {</a:t>
            </a:r>
          </a:p>
          <a:p>
            <a:pPr algn="l"/>
            <a:r>
              <a:rPr lang="en-US" sz="1400" dirty="0"/>
              <a:t>            let messages = </a:t>
            </a:r>
            <a:r>
              <a:rPr lang="en-US" sz="1400" dirty="0" err="1"/>
              <a:t>document.querySelector</a:t>
            </a:r>
            <a:r>
              <a:rPr lang="en-US" sz="1400" dirty="0"/>
              <a:t>('#messages');</a:t>
            </a:r>
          </a:p>
          <a:p>
            <a:pPr algn="l"/>
            <a:r>
              <a:rPr lang="en-US" sz="1400" dirty="0"/>
              <a:t>            let res = await fetch(`${</a:t>
            </a:r>
            <a:r>
              <a:rPr lang="en-US" sz="1400" dirty="0" err="1"/>
              <a:t>window.location.origin</a:t>
            </a:r>
            <a:r>
              <a:rPr lang="en-US" sz="1400" dirty="0"/>
              <a:t>}/</a:t>
            </a:r>
            <a:r>
              <a:rPr lang="en-US" sz="1400" dirty="0" err="1"/>
              <a:t>api</a:t>
            </a:r>
            <a:r>
              <a:rPr lang="en-US" sz="1400" dirty="0"/>
              <a:t>/negotiate`);</a:t>
            </a:r>
          </a:p>
          <a:p>
            <a:pPr algn="l"/>
            <a:r>
              <a:rPr lang="en-US" sz="1400" dirty="0"/>
              <a:t>            let </a:t>
            </a:r>
            <a:r>
              <a:rPr lang="en-US" sz="1400" dirty="0" err="1"/>
              <a:t>url</a:t>
            </a:r>
            <a:r>
              <a:rPr lang="en-US" sz="1400" dirty="0"/>
              <a:t> = await </a:t>
            </a:r>
            <a:r>
              <a:rPr lang="en-US" sz="1400" dirty="0" err="1"/>
              <a:t>res.json</a:t>
            </a:r>
            <a:r>
              <a:rPr lang="en-US" sz="1400" dirty="0"/>
              <a:t>();</a:t>
            </a:r>
          </a:p>
          <a:p>
            <a:pPr algn="l"/>
            <a:r>
              <a:rPr lang="en-US" sz="1400" dirty="0"/>
              <a:t>            let </a:t>
            </a:r>
            <a:r>
              <a:rPr lang="en-US" sz="1400" dirty="0" err="1"/>
              <a:t>ws</a:t>
            </a:r>
            <a:r>
              <a:rPr lang="en-US" sz="1400" dirty="0"/>
              <a:t> = new WebSocket(url.url);</a:t>
            </a:r>
          </a:p>
          <a:p>
            <a:pPr algn="l"/>
            <a:r>
              <a:rPr lang="en-US" sz="1400" dirty="0"/>
              <a:t>            </a:t>
            </a:r>
            <a:r>
              <a:rPr lang="en-US" sz="1400" dirty="0" err="1"/>
              <a:t>ws.onopen</a:t>
            </a:r>
            <a:r>
              <a:rPr lang="en-US" sz="1400" dirty="0"/>
              <a:t> = () =&gt; console.log('connected');</a:t>
            </a:r>
          </a:p>
          <a:p>
            <a:pPr algn="l"/>
            <a:endParaRPr lang="en-US" sz="1400" dirty="0"/>
          </a:p>
          <a:p>
            <a:pPr algn="l"/>
            <a:r>
              <a:rPr lang="en-US" sz="1400" dirty="0"/>
              <a:t>            </a:t>
            </a:r>
            <a:r>
              <a:rPr lang="en-US" sz="1400" dirty="0" err="1"/>
              <a:t>ws.onmessage</a:t>
            </a:r>
            <a:r>
              <a:rPr lang="en-US" sz="1400" dirty="0"/>
              <a:t> = event =&gt; {</a:t>
            </a:r>
          </a:p>
          <a:p>
            <a:pPr algn="l"/>
            <a:r>
              <a:rPr lang="en-US" sz="1400" dirty="0"/>
              <a:t>                let m = </a:t>
            </a:r>
            <a:r>
              <a:rPr lang="en-US" sz="1400" dirty="0" err="1"/>
              <a:t>document.createElement</a:t>
            </a:r>
            <a:r>
              <a:rPr lang="en-US" sz="1400" dirty="0"/>
              <a:t>('p');</a:t>
            </a:r>
          </a:p>
          <a:p>
            <a:pPr algn="l"/>
            <a:r>
              <a:rPr lang="en-US" sz="1400" dirty="0"/>
              <a:t>                </a:t>
            </a:r>
            <a:r>
              <a:rPr lang="en-US" sz="1400" dirty="0" err="1"/>
              <a:t>m.innerText</a:t>
            </a:r>
            <a:r>
              <a:rPr lang="en-US" sz="1400" dirty="0"/>
              <a:t> = </a:t>
            </a:r>
            <a:r>
              <a:rPr lang="en-US" sz="1400" dirty="0" err="1"/>
              <a:t>event.data</a:t>
            </a:r>
            <a:r>
              <a:rPr lang="en-US" sz="1400" dirty="0"/>
              <a:t>;</a:t>
            </a:r>
          </a:p>
          <a:p>
            <a:pPr algn="l"/>
            <a:r>
              <a:rPr lang="en-US" sz="1400" dirty="0"/>
              <a:t>                </a:t>
            </a:r>
            <a:r>
              <a:rPr lang="en-US" sz="1400" dirty="0" err="1"/>
              <a:t>messages.appendChild</a:t>
            </a:r>
            <a:r>
              <a:rPr lang="en-US" sz="1400" dirty="0"/>
              <a:t>(m);</a:t>
            </a:r>
          </a:p>
          <a:p>
            <a:pPr algn="l"/>
            <a:r>
              <a:rPr lang="en-US" sz="1400" dirty="0"/>
              <a:t>            };</a:t>
            </a:r>
          </a:p>
          <a:p>
            <a:pPr algn="l"/>
            <a:r>
              <a:rPr lang="en-US" sz="1400" dirty="0"/>
              <a:t>        })();</a:t>
            </a:r>
          </a:p>
          <a:p>
            <a:pPr algn="l"/>
            <a:r>
              <a:rPr lang="en-US" sz="1400" dirty="0"/>
              <a:t>    &lt;/script&gt;</a:t>
            </a:r>
          </a:p>
          <a:p>
            <a:pPr algn="l"/>
            <a:r>
              <a:rPr lang="en-US" sz="1400" dirty="0"/>
              <a:t>    &lt;/body&gt;</a:t>
            </a:r>
          </a:p>
          <a:p>
            <a:pPr algn="l"/>
            <a:r>
              <a:rPr lang="en-US" sz="1400" dirty="0"/>
              <a:t>&lt;/html&gt;</a:t>
            </a:r>
          </a:p>
        </p:txBody>
      </p:sp>
    </p:spTree>
    <p:extLst>
      <p:ext uri="{BB962C8B-B14F-4D97-AF65-F5344CB8AC3E}">
        <p14:creationId xmlns:p14="http://schemas.microsoft.com/office/powerpoint/2010/main" val="36937679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963038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IoT Central App</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428918789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F702-9851-1283-5F7A-0917884EDB6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C924916-3777-7B99-4AF1-06D4DB1FDA3E}"/>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7C0A20BA-99A0-E6F9-ABFD-582ADD5D89C9}"/>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Retrieve the connection string for the Azure Web PubSub service from the Azure Portal.</a:t>
            </a:r>
          </a:p>
        </p:txBody>
      </p:sp>
    </p:spTree>
    <p:extLst>
      <p:ext uri="{BB962C8B-B14F-4D97-AF65-F5344CB8AC3E}">
        <p14:creationId xmlns:p14="http://schemas.microsoft.com/office/powerpoint/2010/main" val="4376559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CF06-C30A-0F1D-DD72-5E7A3B5481D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B19E25F-49FF-45F2-DA6E-D6D44F462F97}"/>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CCDC77FB-0F78-690A-59FE-F78E47E0BC31}"/>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Run the command below to add the Azure Web PubSub connection string to the Azure function.</a:t>
            </a:r>
          </a:p>
          <a:p>
            <a:pPr algn="l"/>
            <a:endParaRPr lang="en-US" sz="1400" dirty="0"/>
          </a:p>
          <a:p>
            <a:pPr algn="l"/>
            <a:r>
              <a:rPr lang="en-US" sz="1400" dirty="0" err="1"/>
              <a:t>func</a:t>
            </a:r>
            <a:r>
              <a:rPr lang="en-US" sz="1400" dirty="0"/>
              <a:t> settings add </a:t>
            </a:r>
            <a:r>
              <a:rPr lang="en-US" sz="1400" dirty="0" err="1"/>
              <a:t>WebPubSubConnectionString</a:t>
            </a:r>
            <a:r>
              <a:rPr lang="en-US" sz="1400" dirty="0"/>
              <a:t> "&lt;connection-string&gt;"</a:t>
            </a:r>
          </a:p>
        </p:txBody>
      </p:sp>
    </p:spTree>
    <p:extLst>
      <p:ext uri="{BB962C8B-B14F-4D97-AF65-F5344CB8AC3E}">
        <p14:creationId xmlns:p14="http://schemas.microsoft.com/office/powerpoint/2010/main" val="32872292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C07D-7E33-2C40-A346-274FF28E48B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609AD65-5660-95A0-BAC4-C60F36DC2F74}"/>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85333D81-4AA0-7A19-D8FC-2E0D88825FF5}"/>
              </a:ext>
            </a:extLst>
          </p:cNvPr>
          <p:cNvSpPr/>
          <p:nvPr/>
        </p:nvSpPr>
        <p:spPr bwMode="auto">
          <a:xfrm>
            <a:off x="6269531"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The connection string is added to the </a:t>
            </a:r>
            <a:r>
              <a:rPr lang="en-US" sz="1400" dirty="0" err="1"/>
              <a:t>local.settings.json</a:t>
            </a:r>
            <a:r>
              <a:rPr lang="en-US" sz="1400" dirty="0"/>
              <a:t>.</a:t>
            </a:r>
          </a:p>
        </p:txBody>
      </p:sp>
    </p:spTree>
    <p:extLst>
      <p:ext uri="{BB962C8B-B14F-4D97-AF65-F5344CB8AC3E}">
        <p14:creationId xmlns:p14="http://schemas.microsoft.com/office/powerpoint/2010/main" val="154122381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3C7F-EB52-B809-94DE-1EC49A3AC2B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C2340F6-ED2F-F76E-12C6-778B5B378285}"/>
              </a:ext>
            </a:extLst>
          </p:cNvPr>
          <p:cNvPicPr>
            <a:picLocks noChangeAspect="1"/>
          </p:cNvPicPr>
          <p:nvPr/>
        </p:nvPicPr>
        <p:blipFill>
          <a:blip r:embed="rId2"/>
          <a:stretch>
            <a:fillRect/>
          </a:stretch>
        </p:blipFill>
        <p:spPr>
          <a:xfrm>
            <a:off x="0" y="171450"/>
            <a:ext cx="12192000" cy="6515100"/>
          </a:xfrm>
          <a:prstGeom prst="rect">
            <a:avLst/>
          </a:prstGeom>
        </p:spPr>
      </p:pic>
      <p:sp>
        <p:nvSpPr>
          <p:cNvPr id="3" name="Rectangle 2">
            <a:extLst>
              <a:ext uri="{FF2B5EF4-FFF2-40B4-BE49-F238E27FC236}">
                <a16:creationId xmlns:a16="http://schemas.microsoft.com/office/drawing/2014/main" id="{DC0A14F7-84FD-935F-B07A-4D98BDD3CB4D}"/>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Run the function wit the following command:</a:t>
            </a:r>
            <a:br>
              <a:rPr lang="en-US" sz="1400" dirty="0"/>
            </a:br>
            <a:r>
              <a:rPr lang="en-US" sz="1400" dirty="0" err="1"/>
              <a:t>func</a:t>
            </a:r>
            <a:r>
              <a:rPr lang="en-US" sz="1400" dirty="0"/>
              <a:t> start</a:t>
            </a:r>
          </a:p>
          <a:p>
            <a:pPr marL="342900" indent="-342900" algn="l">
              <a:buFont typeface="+mj-lt"/>
              <a:buAutoNum type="arabicPeriod"/>
            </a:pPr>
            <a:r>
              <a:rPr lang="en-US" sz="1400" dirty="0"/>
              <a:t>Open the web page at https://localhost:7071/api/index</a:t>
            </a:r>
          </a:p>
        </p:txBody>
      </p:sp>
    </p:spTree>
    <p:extLst>
      <p:ext uri="{BB962C8B-B14F-4D97-AF65-F5344CB8AC3E}">
        <p14:creationId xmlns:p14="http://schemas.microsoft.com/office/powerpoint/2010/main" val="1457304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49C2-0E80-653F-D0F3-08421C80340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11142DA-ABE0-E7D4-695A-CD4376D1A21F}"/>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D3CBD95-D20E-29D6-BC84-ACD6C7FB5164}"/>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You will see timer-triggered notifications in the browser.</a:t>
            </a:r>
          </a:p>
        </p:txBody>
      </p:sp>
    </p:spTree>
    <p:extLst>
      <p:ext uri="{BB962C8B-B14F-4D97-AF65-F5344CB8AC3E}">
        <p14:creationId xmlns:p14="http://schemas.microsoft.com/office/powerpoint/2010/main" val="42329109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Modify Notification Function</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8756749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297A18-32D7-79FF-4761-5870585458F5}"/>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D3CBD95-D20E-29D6-BC84-ACD6C7FB5164}"/>
              </a:ext>
            </a:extLst>
          </p:cNvPr>
          <p:cNvSpPr/>
          <p:nvPr/>
        </p:nvSpPr>
        <p:spPr bwMode="auto">
          <a:xfrm>
            <a:off x="6248400"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You will see timer-triggered notifications in the browser.</a:t>
            </a:r>
          </a:p>
        </p:txBody>
      </p:sp>
      <p:sp>
        <p:nvSpPr>
          <p:cNvPr id="10" name="Rectangle 9">
            <a:extLst>
              <a:ext uri="{FF2B5EF4-FFF2-40B4-BE49-F238E27FC236}">
                <a16:creationId xmlns:a16="http://schemas.microsoft.com/office/drawing/2014/main" id="{88E635A0-A5EE-80ED-5388-788454AF8E22}"/>
              </a:ext>
            </a:extLst>
          </p:cNvPr>
          <p:cNvSpPr/>
          <p:nvPr/>
        </p:nvSpPr>
        <p:spPr bwMode="auto">
          <a:xfrm>
            <a:off x="6096001" y="0"/>
            <a:ext cx="6122458"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Modify notification/function.js to replace the </a:t>
            </a:r>
            <a:r>
              <a:rPr lang="en-US" sz="1400" dirty="0" err="1"/>
              <a:t>timerTrigger</a:t>
            </a:r>
            <a:r>
              <a:rPr lang="en-US" sz="1400" dirty="0"/>
              <a:t> with an </a:t>
            </a:r>
            <a:r>
              <a:rPr lang="en-US" sz="1400" dirty="0" err="1"/>
              <a:t>httpTrigger</a:t>
            </a:r>
            <a:r>
              <a:rPr lang="en-US" sz="1400" dirty="0"/>
              <a:t>. You will invoke this trigger through a </a:t>
            </a:r>
            <a:r>
              <a:rPr lang="en-US" sz="1400" dirty="0" err="1"/>
              <a:t>WebHook</a:t>
            </a:r>
            <a:r>
              <a:rPr lang="en-US" sz="1400" dirty="0"/>
              <a:t> from IoT Central.</a:t>
            </a:r>
          </a:p>
          <a:p>
            <a:pPr algn="l"/>
            <a:endParaRPr lang="en-US" sz="1400" dirty="0"/>
          </a:p>
          <a:p>
            <a:pPr algn="l"/>
            <a:r>
              <a:rPr lang="en-US" sz="1400" dirty="0"/>
              <a:t>{</a:t>
            </a:r>
          </a:p>
          <a:p>
            <a:pPr algn="l"/>
            <a:r>
              <a:rPr lang="en-US" sz="1400" dirty="0"/>
              <a:t>  "bindings": [</a:t>
            </a:r>
          </a:p>
          <a:p>
            <a:pPr algn="l"/>
            <a:r>
              <a:rPr lang="en-US" sz="1400" dirty="0"/>
              <a:t>      {</a:t>
            </a:r>
          </a:p>
          <a:p>
            <a:pPr algn="l"/>
            <a:r>
              <a:rPr lang="en-US" sz="1400" dirty="0"/>
              <a:t>        "</a:t>
            </a:r>
            <a:r>
              <a:rPr lang="en-US" sz="1400" dirty="0" err="1"/>
              <a:t>authLevel</a:t>
            </a:r>
            <a:r>
              <a:rPr lang="en-US" sz="1400" dirty="0"/>
              <a:t>": "anonymous",</a:t>
            </a:r>
          </a:p>
          <a:p>
            <a:pPr algn="l"/>
            <a:r>
              <a:rPr lang="en-US" sz="1400" dirty="0"/>
              <a:t>        "type": "</a:t>
            </a:r>
            <a:r>
              <a:rPr lang="en-US" sz="1400" dirty="0" err="1"/>
              <a:t>httpTrigger</a:t>
            </a:r>
            <a:r>
              <a:rPr lang="en-US" sz="1400" dirty="0"/>
              <a:t>",</a:t>
            </a:r>
          </a:p>
          <a:p>
            <a:pPr algn="l"/>
            <a:r>
              <a:rPr lang="en-US" sz="1400" dirty="0"/>
              <a:t>        "direction": "in",</a:t>
            </a:r>
          </a:p>
          <a:p>
            <a:pPr algn="l"/>
            <a:r>
              <a:rPr lang="en-US" sz="1400" dirty="0"/>
              <a:t>        "name": "req",</a:t>
            </a:r>
          </a:p>
          <a:p>
            <a:pPr algn="l"/>
            <a:r>
              <a:rPr lang="en-US" sz="1400" dirty="0"/>
              <a:t>        "methods": [</a:t>
            </a:r>
          </a:p>
          <a:p>
            <a:pPr algn="l"/>
            <a:r>
              <a:rPr lang="en-US" sz="1400" dirty="0"/>
              <a:t>          "get",</a:t>
            </a:r>
          </a:p>
          <a:p>
            <a:pPr algn="l"/>
            <a:r>
              <a:rPr lang="en-US" sz="1400" dirty="0"/>
              <a:t>          "post"</a:t>
            </a:r>
          </a:p>
          <a:p>
            <a:pPr algn="l"/>
            <a:r>
              <a:rPr lang="en-US" sz="1400" dirty="0"/>
              <a:t>        ]</a:t>
            </a:r>
          </a:p>
          <a:p>
            <a:pPr algn="l"/>
            <a:r>
              <a:rPr lang="en-US" sz="1400" dirty="0"/>
              <a:t>      },</a:t>
            </a:r>
          </a:p>
          <a:p>
            <a:pPr algn="l"/>
            <a:r>
              <a:rPr lang="en-US" sz="1400" dirty="0"/>
              <a:t>      {</a:t>
            </a:r>
          </a:p>
          <a:p>
            <a:pPr algn="l"/>
            <a:r>
              <a:rPr lang="en-US" sz="1400" dirty="0"/>
              <a:t>      "type": "</a:t>
            </a:r>
            <a:r>
              <a:rPr lang="en-US" sz="1400" dirty="0" err="1"/>
              <a:t>webPubSub</a:t>
            </a:r>
            <a:r>
              <a:rPr lang="en-US" sz="1400" dirty="0"/>
              <a:t>",</a:t>
            </a:r>
          </a:p>
          <a:p>
            <a:pPr algn="l"/>
            <a:r>
              <a:rPr lang="en-US" sz="1400" dirty="0"/>
              <a:t>      "name": "actions",</a:t>
            </a:r>
          </a:p>
          <a:p>
            <a:pPr algn="l"/>
            <a:r>
              <a:rPr lang="en-US" sz="1400" dirty="0"/>
              <a:t>      "hub": "notification",</a:t>
            </a:r>
          </a:p>
          <a:p>
            <a:pPr algn="l"/>
            <a:r>
              <a:rPr lang="en-US" sz="1400" dirty="0"/>
              <a:t>      "direction": "out"</a:t>
            </a:r>
          </a:p>
          <a:p>
            <a:pPr algn="l"/>
            <a:r>
              <a:rPr lang="en-US" sz="1400" dirty="0"/>
              <a:t>      }</a:t>
            </a:r>
          </a:p>
          <a:p>
            <a:pPr algn="l"/>
            <a:r>
              <a:rPr lang="en-US" sz="1400" dirty="0"/>
              <a:t>  ]</a:t>
            </a:r>
          </a:p>
          <a:p>
            <a:pPr algn="l"/>
            <a:r>
              <a:rPr lang="en-US" sz="1400" dirty="0"/>
              <a:t>}</a:t>
            </a:r>
          </a:p>
        </p:txBody>
      </p:sp>
    </p:spTree>
    <p:extLst>
      <p:ext uri="{BB962C8B-B14F-4D97-AF65-F5344CB8AC3E}">
        <p14:creationId xmlns:p14="http://schemas.microsoft.com/office/powerpoint/2010/main" val="505069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194299-1569-C215-853F-F6DE2F4E8119}"/>
              </a:ext>
            </a:extLst>
          </p:cNvPr>
          <p:cNvPicPr>
            <a:picLocks noChangeAspect="1"/>
          </p:cNvPicPr>
          <p:nvPr/>
        </p:nvPicPr>
        <p:blipFill>
          <a:blip r:embed="rId2"/>
          <a:stretch>
            <a:fillRect/>
          </a:stretch>
        </p:blipFill>
        <p:spPr>
          <a:xfrm>
            <a:off x="0" y="152400"/>
            <a:ext cx="12192000" cy="6553200"/>
          </a:xfrm>
          <a:prstGeom prst="rect">
            <a:avLst/>
          </a:prstGeom>
        </p:spPr>
      </p:pic>
      <p:sp>
        <p:nvSpPr>
          <p:cNvPr id="8" name="Rectangle 7">
            <a:extLst>
              <a:ext uri="{FF2B5EF4-FFF2-40B4-BE49-F238E27FC236}">
                <a16:creationId xmlns:a16="http://schemas.microsoft.com/office/drawing/2014/main" id="{1A707987-6D37-A2F5-D62C-32D8687AD573}"/>
              </a:ext>
            </a:extLst>
          </p:cNvPr>
          <p:cNvSpPr/>
          <p:nvPr/>
        </p:nvSpPr>
        <p:spPr bwMode="auto">
          <a:xfrm>
            <a:off x="6243319" y="0"/>
            <a:ext cx="5975140" cy="68580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Modify notification/index.js to process a message received from IoT Central and send it to Azure We PubSub:</a:t>
            </a:r>
          </a:p>
          <a:p>
            <a:pPr algn="l"/>
            <a:endParaRPr lang="en-US" sz="1400" dirty="0"/>
          </a:p>
          <a:p>
            <a:pPr algn="l"/>
            <a:r>
              <a:rPr lang="en-US" sz="1400" dirty="0" err="1"/>
              <a:t>module.exports</a:t>
            </a:r>
            <a:r>
              <a:rPr lang="en-US" sz="1400" dirty="0"/>
              <a:t> = function (context, req) {</a:t>
            </a:r>
          </a:p>
          <a:p>
            <a:pPr algn="l"/>
            <a:r>
              <a:rPr lang="en-US" sz="1400" dirty="0"/>
              <a:t>    context.log('Node.js HTTP trigger function processed a request. </a:t>
            </a:r>
            <a:r>
              <a:rPr lang="en-US" sz="1400" dirty="0" err="1"/>
              <a:t>RequestUri</a:t>
            </a:r>
            <a:r>
              <a:rPr lang="en-US" sz="1400" dirty="0"/>
              <a:t>=%s', </a:t>
            </a:r>
            <a:r>
              <a:rPr lang="en-US" sz="1400" dirty="0" err="1"/>
              <a:t>req.originalUrl</a:t>
            </a:r>
            <a:r>
              <a:rPr lang="en-US" sz="1400" dirty="0"/>
              <a:t>);</a:t>
            </a:r>
          </a:p>
          <a:p>
            <a:pPr algn="l"/>
            <a:endParaRPr lang="en-US" sz="1400" dirty="0"/>
          </a:p>
          <a:p>
            <a:pPr algn="l"/>
            <a:r>
              <a:rPr lang="en-US" sz="1400" dirty="0"/>
              <a:t>    if (</a:t>
            </a:r>
            <a:r>
              <a:rPr lang="en-US" sz="1400" dirty="0" err="1"/>
              <a:t>req.body</a:t>
            </a:r>
            <a:r>
              <a:rPr lang="en-US" sz="1400" dirty="0"/>
              <a:t>) {</a:t>
            </a:r>
          </a:p>
          <a:p>
            <a:pPr algn="l"/>
            <a:r>
              <a:rPr lang="en-US" sz="1400" dirty="0"/>
              <a:t>        console.log('Request Body: ' + </a:t>
            </a:r>
            <a:r>
              <a:rPr lang="en-US" sz="1400" dirty="0" err="1"/>
              <a:t>JSON.stringify</a:t>
            </a:r>
            <a:r>
              <a:rPr lang="en-US" sz="1400" dirty="0"/>
              <a:t>(</a:t>
            </a:r>
            <a:r>
              <a:rPr lang="en-US" sz="1400" dirty="0" err="1"/>
              <a:t>req.body</a:t>
            </a:r>
            <a:r>
              <a:rPr lang="en-US" sz="1400" dirty="0"/>
              <a:t>)) ;</a:t>
            </a:r>
          </a:p>
          <a:p>
            <a:pPr algn="l"/>
            <a:r>
              <a:rPr lang="en-US" sz="1400" dirty="0" err="1"/>
              <a:t>context.bindings.actions</a:t>
            </a:r>
            <a:r>
              <a:rPr lang="en-US" sz="1400" dirty="0"/>
              <a:t> = {</a:t>
            </a:r>
          </a:p>
          <a:p>
            <a:pPr algn="l"/>
            <a:r>
              <a:rPr lang="en-US" sz="1400" dirty="0"/>
              <a:t>            "</a:t>
            </a:r>
            <a:r>
              <a:rPr lang="en-US" sz="1400" dirty="0" err="1"/>
              <a:t>actionName</a:t>
            </a:r>
            <a:r>
              <a:rPr lang="en-US" sz="1400" dirty="0"/>
              <a:t>": "</a:t>
            </a:r>
            <a:r>
              <a:rPr lang="en-US" sz="1400" dirty="0" err="1"/>
              <a:t>sendToAll</a:t>
            </a:r>
            <a:r>
              <a:rPr lang="en-US" sz="1400" dirty="0"/>
              <a:t>",</a:t>
            </a:r>
          </a:p>
          <a:p>
            <a:pPr algn="l"/>
            <a:r>
              <a:rPr lang="en-US" sz="1400" dirty="0"/>
              <a:t>            "data": `{"</a:t>
            </a:r>
            <a:r>
              <a:rPr lang="en-US" sz="1400" dirty="0" err="1"/>
              <a:t>DeviceID</a:t>
            </a:r>
            <a:r>
              <a:rPr lang="en-US" sz="1400" dirty="0"/>
              <a:t>":"${</a:t>
            </a:r>
            <a:r>
              <a:rPr lang="en-US" sz="1400" dirty="0" err="1"/>
              <a:t>req.body.deviceId</a:t>
            </a:r>
            <a:r>
              <a:rPr lang="en-US" sz="1400" dirty="0"/>
              <a:t>}","Time":"${new Date(</a:t>
            </a:r>
            <a:r>
              <a:rPr lang="en-US" sz="1400" dirty="0" err="1"/>
              <a:t>req.body.enqueuedTime</a:t>
            </a:r>
            <a:r>
              <a:rPr lang="en-US" sz="1400" dirty="0"/>
              <a:t>).</a:t>
            </a:r>
            <a:r>
              <a:rPr lang="en-US" sz="1400" dirty="0" err="1"/>
              <a:t>toLocaleString</a:t>
            </a:r>
            <a:r>
              <a:rPr lang="en-US" sz="1400" dirty="0"/>
              <a:t>()}","Lat":${</a:t>
            </a:r>
            <a:r>
              <a:rPr lang="en-US" sz="1400" dirty="0" err="1"/>
              <a:t>req.body.telemetry.geolocation.lat</a:t>
            </a:r>
            <a:r>
              <a:rPr lang="en-US" sz="1400" dirty="0"/>
              <a:t>},"Lon":${</a:t>
            </a:r>
            <a:r>
              <a:rPr lang="en-US" sz="1400" dirty="0" err="1"/>
              <a:t>req.body.telemetry.geolocation.lon</a:t>
            </a:r>
            <a:r>
              <a:rPr lang="en-US" sz="1400" dirty="0"/>
              <a:t>}}`,</a:t>
            </a:r>
          </a:p>
          <a:p>
            <a:pPr algn="l"/>
            <a:r>
              <a:rPr lang="en-US" sz="1400" dirty="0"/>
              <a:t>            "</a:t>
            </a:r>
            <a:r>
              <a:rPr lang="en-US" sz="1400" dirty="0" err="1"/>
              <a:t>dataType</a:t>
            </a:r>
            <a:r>
              <a:rPr lang="en-US" sz="1400" dirty="0"/>
              <a:t>": "</a:t>
            </a:r>
            <a:r>
              <a:rPr lang="en-US" sz="1400" dirty="0" err="1"/>
              <a:t>json</a:t>
            </a:r>
            <a:r>
              <a:rPr lang="en-US" sz="1400" dirty="0"/>
              <a:t>"</a:t>
            </a:r>
          </a:p>
          <a:p>
            <a:pPr algn="l"/>
            <a:r>
              <a:rPr lang="en-US" sz="1400" dirty="0"/>
              <a:t>        }</a:t>
            </a:r>
          </a:p>
          <a:p>
            <a:pPr algn="l"/>
            <a:endParaRPr lang="en-US" sz="1400" dirty="0"/>
          </a:p>
          <a:p>
            <a:pPr algn="l"/>
            <a:r>
              <a:rPr lang="en-US" sz="1400" dirty="0"/>
              <a:t>        context.res = {</a:t>
            </a:r>
          </a:p>
          <a:p>
            <a:pPr algn="l"/>
            <a:r>
              <a:rPr lang="en-US" sz="1400" dirty="0"/>
              <a:t>            body: "Done"</a:t>
            </a:r>
          </a:p>
          <a:p>
            <a:pPr algn="l"/>
            <a:r>
              <a:rPr lang="en-US" sz="1400" dirty="0"/>
              <a:t>        };</a:t>
            </a:r>
          </a:p>
          <a:p>
            <a:pPr algn="l"/>
            <a:endParaRPr lang="en-US" sz="1400" dirty="0"/>
          </a:p>
          <a:p>
            <a:pPr algn="l"/>
            <a:r>
              <a:rPr lang="en-US" sz="1400" dirty="0"/>
              <a:t>        </a:t>
            </a:r>
            <a:r>
              <a:rPr lang="en-US" sz="1400" dirty="0" err="1"/>
              <a:t>context.done</a:t>
            </a:r>
            <a:r>
              <a:rPr lang="en-US" sz="1400" dirty="0"/>
              <a:t>();</a:t>
            </a:r>
          </a:p>
          <a:p>
            <a:pPr algn="l"/>
            <a:r>
              <a:rPr lang="en-US" sz="1400" dirty="0"/>
              <a:t>    }</a:t>
            </a:r>
          </a:p>
          <a:p>
            <a:pPr algn="l"/>
            <a:r>
              <a:rPr lang="en-US" sz="1400" dirty="0"/>
              <a:t>    else {</a:t>
            </a:r>
          </a:p>
          <a:p>
            <a:pPr algn="l"/>
            <a:r>
              <a:rPr lang="en-US" sz="1400" dirty="0"/>
              <a:t>        context.res = {</a:t>
            </a:r>
          </a:p>
          <a:p>
            <a:pPr algn="l"/>
            <a:r>
              <a:rPr lang="en-US" sz="1400" dirty="0"/>
              <a:t>            status: 400,</a:t>
            </a:r>
          </a:p>
          <a:p>
            <a:pPr algn="l"/>
            <a:r>
              <a:rPr lang="en-US" sz="1400" dirty="0"/>
              <a:t>            body: "Please pass a valid JSON object in the request body"</a:t>
            </a:r>
          </a:p>
          <a:p>
            <a:pPr algn="l"/>
            <a:r>
              <a:rPr lang="en-US" sz="1400" dirty="0"/>
              <a:t>        };</a:t>
            </a:r>
          </a:p>
          <a:p>
            <a:pPr algn="l"/>
            <a:r>
              <a:rPr lang="en-US" sz="1400" dirty="0"/>
              <a:t>    }</a:t>
            </a:r>
          </a:p>
          <a:p>
            <a:pPr algn="l"/>
            <a:r>
              <a:rPr lang="en-US" sz="1400" dirty="0"/>
              <a:t>};</a:t>
            </a:r>
          </a:p>
        </p:txBody>
      </p:sp>
    </p:spTree>
    <p:extLst>
      <p:ext uri="{BB962C8B-B14F-4D97-AF65-F5344CB8AC3E}">
        <p14:creationId xmlns:p14="http://schemas.microsoft.com/office/powerpoint/2010/main" val="271648469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Create Azure Maps Account</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23983499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49C2-0E80-653F-D0F3-08421C80340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CDF59B0-FAD3-05B9-E5CE-9EFD69556FF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7C6F4B2E-C982-35A3-41DA-0AF71B56464A}"/>
              </a:ext>
            </a:extLst>
          </p:cNvPr>
          <p:cNvSpPr/>
          <p:nvPr/>
        </p:nvSpPr>
        <p:spPr bwMode="auto">
          <a:xfrm>
            <a:off x="6248400" y="4618038"/>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the Azure Portal navigate to the resource group with IoT Central and the Azure Web PubSub service.</a:t>
            </a:r>
          </a:p>
          <a:p>
            <a:pPr marL="342900" indent="-342900" algn="l">
              <a:buFont typeface="+mj-lt"/>
              <a:buAutoNum type="arabicPeriod"/>
            </a:pPr>
            <a:r>
              <a:rPr lang="en-US" sz="1400" dirty="0"/>
              <a:t>Click on [Create] to create a new resource</a:t>
            </a:r>
          </a:p>
        </p:txBody>
      </p:sp>
    </p:spTree>
    <p:extLst>
      <p:ext uri="{BB962C8B-B14F-4D97-AF65-F5344CB8AC3E}">
        <p14:creationId xmlns:p14="http://schemas.microsoft.com/office/powerpoint/2010/main" val="13980754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0CE61-25A6-4DD1-93D7-65D38C8D5795}"/>
              </a:ext>
            </a:extLst>
          </p:cNvPr>
          <p:cNvSpPr>
            <a:spLocks noGrp="1"/>
          </p:cNvSpPr>
          <p:nvPr>
            <p:ph type="title"/>
          </p:nvPr>
        </p:nvSpPr>
        <p:spPr>
          <a:xfrm>
            <a:off x="455995" y="620428"/>
            <a:ext cx="11306469" cy="397545"/>
          </a:xfrm>
        </p:spPr>
        <p:txBody>
          <a:bodyPr/>
          <a:lstStyle/>
          <a:p>
            <a:r>
              <a:rPr lang="en-US" spc="0" dirty="0">
                <a:ln>
                  <a:noFill/>
                </a:ln>
                <a:gradFill>
                  <a:gsLst>
                    <a:gs pos="0">
                      <a:schemeClr val="accent5"/>
                    </a:gs>
                    <a:gs pos="100000">
                      <a:schemeClr val="tx2"/>
                    </a:gs>
                  </a:gsLst>
                  <a:lin ang="5400000" scaled="1"/>
                </a:gradFill>
                <a:cs typeface="Segoe UI Semilight" panose="020B0402040204020203" pitchFamily="34" charset="0"/>
              </a:rPr>
              <a:t>Azure Maps </a:t>
            </a:r>
            <a:r>
              <a:rPr lang="en-US" spc="0" dirty="0">
                <a:ln>
                  <a:noFill/>
                </a:ln>
                <a:cs typeface="Segoe UI Semilight" panose="020B0402040204020203" pitchFamily="34" charset="0"/>
              </a:rPr>
              <a:t>- </a:t>
            </a:r>
            <a:r>
              <a:rPr lang="en-US" dirty="0"/>
              <a:t>A Platform of Location-Based Services</a:t>
            </a:r>
          </a:p>
        </p:txBody>
      </p:sp>
      <p:pic>
        <p:nvPicPr>
          <p:cNvPr id="4" name="Picture 3">
            <a:extLst>
              <a:ext uri="{FF2B5EF4-FFF2-40B4-BE49-F238E27FC236}">
                <a16:creationId xmlns:a16="http://schemas.microsoft.com/office/drawing/2014/main" id="{3D90C017-2D98-2D7E-39E5-5053AE3DADB6}"/>
              </a:ext>
            </a:extLst>
          </p:cNvPr>
          <p:cNvPicPr>
            <a:picLocks noChangeAspect="1"/>
          </p:cNvPicPr>
          <p:nvPr/>
        </p:nvPicPr>
        <p:blipFill>
          <a:blip r:embed="rId3"/>
          <a:stretch>
            <a:fillRect/>
          </a:stretch>
        </p:blipFill>
        <p:spPr>
          <a:xfrm>
            <a:off x="0" y="171450"/>
            <a:ext cx="12192000" cy="6515100"/>
          </a:xfrm>
          <a:prstGeom prst="rect">
            <a:avLst/>
          </a:prstGeom>
        </p:spPr>
      </p:pic>
      <p:sp>
        <p:nvSpPr>
          <p:cNvPr id="5" name="Rectangle 4">
            <a:extLst>
              <a:ext uri="{FF2B5EF4-FFF2-40B4-BE49-F238E27FC236}">
                <a16:creationId xmlns:a16="http://schemas.microsoft.com/office/drawing/2014/main" id="{DFF9A16B-17F0-0615-1C3D-16DCAF0EB79E}"/>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Navigate to the IoT Central </a:t>
            </a:r>
            <a:r>
              <a:rPr lang="en-US" sz="1400" dirty="0">
                <a:hlinkClick r:id="rId4">
                  <a:extLst>
                    <a:ext uri="{A12FA001-AC4F-418D-AE19-62706E023703}">
                      <ahyp:hlinkClr xmlns:ahyp="http://schemas.microsoft.com/office/drawing/2018/hyperlinkcolor" val="tx"/>
                    </a:ext>
                  </a:extLst>
                </a:hlinkClick>
              </a:rPr>
              <a:t>Homepage</a:t>
            </a:r>
            <a:r>
              <a:rPr lang="en-US" sz="1400" dirty="0"/>
              <a:t> and log in with your work account.</a:t>
            </a:r>
          </a:p>
          <a:p>
            <a:pPr marL="228600" indent="-228600" algn="l">
              <a:buFont typeface="+mj-lt"/>
              <a:buAutoNum type="arabicPeriod"/>
            </a:pPr>
            <a:r>
              <a:rPr lang="en-US" sz="1400" dirty="0"/>
              <a:t>Click on [Build app].</a:t>
            </a:r>
          </a:p>
        </p:txBody>
      </p:sp>
      <p:sp>
        <p:nvSpPr>
          <p:cNvPr id="6" name="Rectangle 5">
            <a:extLst>
              <a:ext uri="{FF2B5EF4-FFF2-40B4-BE49-F238E27FC236}">
                <a16:creationId xmlns:a16="http://schemas.microsoft.com/office/drawing/2014/main" id="{886BC74C-D8A6-A1EA-BC50-C6A436259B25}"/>
              </a:ext>
            </a:extLst>
          </p:cNvPr>
          <p:cNvSpPr/>
          <p:nvPr/>
        </p:nvSpPr>
        <p:spPr bwMode="auto">
          <a:xfrm>
            <a:off x="10928132" y="5630917"/>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42035031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94EC-A312-5D93-CE30-8D89F5DD629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FD89969-F921-2508-F98E-DAD847F8256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4B80F0CF-80DB-717B-B22D-59F7BFC451DD}"/>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Search for Azure Maps</a:t>
            </a:r>
          </a:p>
        </p:txBody>
      </p:sp>
    </p:spTree>
    <p:extLst>
      <p:ext uri="{BB962C8B-B14F-4D97-AF65-F5344CB8AC3E}">
        <p14:creationId xmlns:p14="http://schemas.microsoft.com/office/powerpoint/2010/main" val="25843171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6C1AD-E859-420B-8BB9-E1709A174B5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7E007CE-E188-E130-3F19-A0BE2C7A79DA}"/>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D61C1DF6-C997-7402-3E88-1703D080AC5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on [Create]</a:t>
            </a:r>
          </a:p>
        </p:txBody>
      </p:sp>
    </p:spTree>
    <p:extLst>
      <p:ext uri="{BB962C8B-B14F-4D97-AF65-F5344CB8AC3E}">
        <p14:creationId xmlns:p14="http://schemas.microsoft.com/office/powerpoint/2010/main" val="358979318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4C6A-E8A0-FE78-935F-433D24891EC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88332AF-F8D1-8A78-28C9-C6A5C13746EB}"/>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DC66308E-7FDD-6180-716C-1E96BC78C346}"/>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Give the resource a name.</a:t>
            </a:r>
          </a:p>
          <a:p>
            <a:pPr marL="342900" indent="-342900" algn="l">
              <a:buFont typeface="+mj-lt"/>
              <a:buAutoNum type="arabicPeriod"/>
            </a:pPr>
            <a:r>
              <a:rPr lang="en-US" sz="1400" dirty="0"/>
              <a:t>Pick the same region as you have for the other services.</a:t>
            </a:r>
          </a:p>
          <a:p>
            <a:pPr marL="342900" indent="-342900" algn="l">
              <a:buFont typeface="+mj-lt"/>
              <a:buAutoNum type="arabicPeriod"/>
            </a:pPr>
            <a:r>
              <a:rPr lang="en-US" sz="1400" dirty="0"/>
              <a:t>Use the Gen 2 pricing tier</a:t>
            </a:r>
          </a:p>
          <a:p>
            <a:pPr marL="342900" indent="-342900" algn="l">
              <a:buFont typeface="+mj-lt"/>
              <a:buAutoNum type="arabicPeriod"/>
            </a:pPr>
            <a:r>
              <a:rPr lang="en-US" sz="1400" dirty="0"/>
              <a:t>Tick the box to acknowledge the license agreement</a:t>
            </a:r>
          </a:p>
          <a:p>
            <a:pPr marL="342900" indent="-342900" algn="l">
              <a:buFont typeface="+mj-lt"/>
              <a:buAutoNum type="arabicPeriod"/>
            </a:pPr>
            <a:r>
              <a:rPr lang="en-US" sz="1400" dirty="0"/>
              <a:t>Click [Review + create]</a:t>
            </a:r>
          </a:p>
        </p:txBody>
      </p:sp>
    </p:spTree>
    <p:extLst>
      <p:ext uri="{BB962C8B-B14F-4D97-AF65-F5344CB8AC3E}">
        <p14:creationId xmlns:p14="http://schemas.microsoft.com/office/powerpoint/2010/main" val="15209310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5A24-AEC5-07EF-3014-832E85C5934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D213A75-CF04-31C6-8191-4BBDCE9CA971}"/>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1806BDE4-CCA2-1804-3D83-B794E5ECFC0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[Create]</a:t>
            </a:r>
          </a:p>
        </p:txBody>
      </p:sp>
    </p:spTree>
    <p:extLst>
      <p:ext uri="{BB962C8B-B14F-4D97-AF65-F5344CB8AC3E}">
        <p14:creationId xmlns:p14="http://schemas.microsoft.com/office/powerpoint/2010/main" val="15846225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87E9-68A4-23BA-BC60-3B3B20FBD64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F4926F8-05E8-454B-6088-C279722227A3}"/>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582F5C14-7C8D-2743-0710-1EB707190ED6}"/>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Once the deployment is complete…</a:t>
            </a:r>
          </a:p>
        </p:txBody>
      </p:sp>
    </p:spTree>
    <p:extLst>
      <p:ext uri="{BB962C8B-B14F-4D97-AF65-F5344CB8AC3E}">
        <p14:creationId xmlns:p14="http://schemas.microsoft.com/office/powerpoint/2010/main" val="172781903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B898-7594-7924-4EBC-FCEF204CADC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52FF671-A2E7-90B9-0E10-3D1AEA3FA477}"/>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547710A8-0BFD-F3F9-A102-9151FD268B29}"/>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…navigate to the resource…</a:t>
            </a:r>
          </a:p>
        </p:txBody>
      </p:sp>
    </p:spTree>
    <p:extLst>
      <p:ext uri="{BB962C8B-B14F-4D97-AF65-F5344CB8AC3E}">
        <p14:creationId xmlns:p14="http://schemas.microsoft.com/office/powerpoint/2010/main" val="9831707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D148-1E5D-2BC6-F072-F05567763FF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55F4959-E094-FDC4-BFAC-4E6F735BBD56}"/>
              </a:ext>
            </a:extLst>
          </p:cNvPr>
          <p:cNvPicPr>
            <a:picLocks noChangeAspect="1"/>
          </p:cNvPicPr>
          <p:nvPr/>
        </p:nvPicPr>
        <p:blipFill>
          <a:blip r:embed="rId2"/>
          <a:stretch>
            <a:fillRect/>
          </a:stretch>
        </p:blipFill>
        <p:spPr>
          <a:xfrm>
            <a:off x="0" y="152400"/>
            <a:ext cx="12192000" cy="6553200"/>
          </a:xfrm>
          <a:prstGeom prst="rect">
            <a:avLst/>
          </a:prstGeom>
        </p:spPr>
      </p:pic>
      <p:sp>
        <p:nvSpPr>
          <p:cNvPr id="8" name="Rectangle 7">
            <a:extLst>
              <a:ext uri="{FF2B5EF4-FFF2-40B4-BE49-F238E27FC236}">
                <a16:creationId xmlns:a16="http://schemas.microsoft.com/office/drawing/2014/main" id="{DD733D98-6764-6358-C262-42BD4184FB18}"/>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…and enable CORS.</a:t>
            </a:r>
          </a:p>
        </p:txBody>
      </p:sp>
    </p:spTree>
    <p:extLst>
      <p:ext uri="{BB962C8B-B14F-4D97-AF65-F5344CB8AC3E}">
        <p14:creationId xmlns:p14="http://schemas.microsoft.com/office/powerpoint/2010/main" val="24783039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Modify Web Page in Azure Function</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422477771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B898-7594-7924-4EBC-FCEF204CADCB}"/>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8F84ED9D-626D-7A26-7377-BC39A612664A}"/>
              </a:ext>
            </a:extLst>
          </p:cNvPr>
          <p:cNvPicPr>
            <a:picLocks noChangeAspect="1"/>
          </p:cNvPicPr>
          <p:nvPr/>
        </p:nvPicPr>
        <p:blipFill>
          <a:blip r:embed="rId3"/>
          <a:stretch>
            <a:fillRect/>
          </a:stretch>
        </p:blipFill>
        <p:spPr>
          <a:xfrm>
            <a:off x="0" y="152400"/>
            <a:ext cx="12192000" cy="6553200"/>
          </a:xfrm>
          <a:prstGeom prst="rect">
            <a:avLst/>
          </a:prstGeom>
        </p:spPr>
      </p:pic>
      <p:sp>
        <p:nvSpPr>
          <p:cNvPr id="9" name="Rectangle 8">
            <a:extLst>
              <a:ext uri="{FF2B5EF4-FFF2-40B4-BE49-F238E27FC236}">
                <a16:creationId xmlns:a16="http://schemas.microsoft.com/office/drawing/2014/main" id="{38DEDC98-28CF-5C5B-B58C-3AE0FB1919E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VS Code replace the code of the webpage served by the Azure Function (index.html) with the code below. </a:t>
            </a:r>
          </a:p>
          <a:p>
            <a:pPr marL="342900" indent="-342900" algn="l">
              <a:buFont typeface="+mj-lt"/>
              <a:buAutoNum type="arabicPeriod"/>
            </a:pPr>
            <a:r>
              <a:rPr lang="en-US" sz="1400" dirty="0"/>
              <a:t>In index.html replace the placeholder “Your Azure Maps Key” with the primary key for your Azure Maps account</a:t>
            </a:r>
          </a:p>
        </p:txBody>
      </p:sp>
    </p:spTree>
    <p:extLst>
      <p:ext uri="{BB962C8B-B14F-4D97-AF65-F5344CB8AC3E}">
        <p14:creationId xmlns:p14="http://schemas.microsoft.com/office/powerpoint/2010/main" val="192810213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F7A5-5FAD-DF64-31AE-000C96DE98D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0F1CE30-BE07-FE27-74BD-5448884D3B83}"/>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5D69044A-B74E-047C-BE7D-A2EB0E8C538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Run the function locally</a:t>
            </a:r>
            <a:br>
              <a:rPr lang="en-US" sz="1400" dirty="0"/>
            </a:br>
            <a:r>
              <a:rPr lang="en-US" sz="1400" dirty="0" err="1"/>
              <a:t>func</a:t>
            </a:r>
            <a:r>
              <a:rPr lang="en-US" sz="1400" dirty="0"/>
              <a:t> start</a:t>
            </a:r>
          </a:p>
        </p:txBody>
      </p:sp>
    </p:spTree>
    <p:extLst>
      <p:ext uri="{BB962C8B-B14F-4D97-AF65-F5344CB8AC3E}">
        <p14:creationId xmlns:p14="http://schemas.microsoft.com/office/powerpoint/2010/main" val="32237057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7E61-9D78-D0CC-796B-9C3C0011100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E279B23-289E-4C21-662D-C0069C71BFF2}"/>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EC432503-AC0A-064F-B471-3E62A149CB1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Pick the [Custom app] template and click on [Create app].</a:t>
            </a:r>
          </a:p>
        </p:txBody>
      </p:sp>
      <p:sp>
        <p:nvSpPr>
          <p:cNvPr id="8" name="Rectangle 7">
            <a:extLst>
              <a:ext uri="{FF2B5EF4-FFF2-40B4-BE49-F238E27FC236}">
                <a16:creationId xmlns:a16="http://schemas.microsoft.com/office/drawing/2014/main" id="{1E303CF9-2CB6-1806-2359-59D6D961CF79}"/>
              </a:ext>
            </a:extLst>
          </p:cNvPr>
          <p:cNvSpPr/>
          <p:nvPr/>
        </p:nvSpPr>
        <p:spPr bwMode="auto">
          <a:xfrm>
            <a:off x="1676400" y="4046483"/>
            <a:ext cx="1600200"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203054547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E71B-1E42-8631-85E0-D06E293014F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A14F49-E212-533E-6786-A121B2399D0F}"/>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78AD7DE5-4D03-8EBF-ACA4-45D039D05697}"/>
              </a:ext>
            </a:extLst>
          </p:cNvPr>
          <p:cNvSpPr/>
          <p:nvPr/>
        </p:nvSpPr>
        <p:spPr bwMode="auto">
          <a:xfrm>
            <a:off x="6248400" y="4114800"/>
            <a:ext cx="5715000" cy="25146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Navigate to the webpage (index.html)</a:t>
            </a:r>
          </a:p>
          <a:p>
            <a:pPr algn="l"/>
            <a:endParaRPr lang="en-US" sz="1400" dirty="0"/>
          </a:p>
          <a:p>
            <a:pPr algn="l"/>
            <a:r>
              <a:rPr lang="en-US" sz="1400" dirty="0"/>
              <a:t>This sample page show-cases a few features of the Azure Maps Web SDK. Standalone examples can we found in </a:t>
            </a:r>
            <a:r>
              <a:rPr lang="en-US" sz="1400" dirty="0">
                <a:hlinkClick r:id="rId3"/>
              </a:rPr>
              <a:t>Azure Maps Samples</a:t>
            </a:r>
            <a:r>
              <a:rPr lang="en-US" sz="1400" dirty="0"/>
              <a:t>, incl.:</a:t>
            </a:r>
          </a:p>
          <a:p>
            <a:pPr algn="l"/>
            <a:endParaRPr lang="en-US" sz="1400" dirty="0"/>
          </a:p>
          <a:p>
            <a:pPr marL="285750" indent="-285750" algn="l">
              <a:buFontTx/>
              <a:buChar char="-"/>
            </a:pPr>
            <a:r>
              <a:rPr lang="en-US" sz="1400" dirty="0">
                <a:hlinkClick r:id="rId4"/>
              </a:rPr>
              <a:t>Heat Map</a:t>
            </a:r>
            <a:endParaRPr lang="en-US" sz="1400" dirty="0"/>
          </a:p>
          <a:p>
            <a:pPr marL="285750" indent="-285750" algn="l">
              <a:buFontTx/>
              <a:buChar char="-"/>
            </a:pPr>
            <a:r>
              <a:rPr lang="en-US" sz="1400" dirty="0">
                <a:hlinkClick r:id="rId5"/>
              </a:rPr>
              <a:t>Layer Control</a:t>
            </a:r>
            <a:endParaRPr lang="en-US" sz="1400" dirty="0"/>
          </a:p>
          <a:p>
            <a:pPr marL="285750" indent="-285750" algn="l">
              <a:buFontTx/>
              <a:buChar char="-"/>
            </a:pPr>
            <a:r>
              <a:rPr lang="en-US" sz="1400" dirty="0">
                <a:hlinkClick r:id="rId6"/>
              </a:rPr>
              <a:t>Image Layer</a:t>
            </a:r>
            <a:endParaRPr lang="en-US" sz="1400" dirty="0"/>
          </a:p>
          <a:p>
            <a:pPr marL="285750" indent="-285750" algn="l">
              <a:buFontTx/>
              <a:buChar char="-"/>
            </a:pPr>
            <a:r>
              <a:rPr lang="en-US" sz="1400" dirty="0">
                <a:hlinkClick r:id="rId7"/>
              </a:rPr>
              <a:t>Tile Layer</a:t>
            </a:r>
            <a:endParaRPr lang="en-US" sz="1400" dirty="0"/>
          </a:p>
          <a:p>
            <a:pPr marL="285750" indent="-285750" algn="l">
              <a:buFontTx/>
              <a:buChar char="-"/>
            </a:pPr>
            <a:endParaRPr lang="en-US" sz="1400" dirty="0"/>
          </a:p>
          <a:p>
            <a:pPr algn="l"/>
            <a:endParaRPr lang="en-US" sz="1400" dirty="0"/>
          </a:p>
        </p:txBody>
      </p:sp>
    </p:spTree>
    <p:extLst>
      <p:ext uri="{BB962C8B-B14F-4D97-AF65-F5344CB8AC3E}">
        <p14:creationId xmlns:p14="http://schemas.microsoft.com/office/powerpoint/2010/main" val="376813727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72DC-F112-C0C4-E9D1-A786A6CAFE6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669A5C-124F-2100-141E-83F1BBFEBD41}"/>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B2BE5B7C-1042-DDA9-D5F7-618B842DC385}"/>
              </a:ext>
            </a:extLst>
          </p:cNvPr>
          <p:cNvSpPr/>
          <p:nvPr/>
        </p:nvSpPr>
        <p:spPr bwMode="auto">
          <a:xfrm>
            <a:off x="6262232" y="228600"/>
            <a:ext cx="5715000" cy="6400800"/>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r>
              <a:rPr lang="en-US" sz="1400" dirty="0"/>
              <a:t>Open Postman and craft a message that mimics telemetry data coming from IoT Central</a:t>
            </a:r>
            <a:br>
              <a:rPr lang="en-US" sz="1400" dirty="0"/>
            </a:br>
            <a:br>
              <a:rPr lang="en-US" sz="1400" dirty="0"/>
            </a:br>
            <a:r>
              <a:rPr lang="en-US" sz="1400" dirty="0"/>
              <a:t>{</a:t>
            </a:r>
          </a:p>
          <a:p>
            <a:pPr algn="l"/>
            <a:r>
              <a:rPr lang="en-US" sz="1400" dirty="0"/>
              <a:t>    "</a:t>
            </a:r>
            <a:r>
              <a:rPr lang="en-US" sz="1400" dirty="0" err="1"/>
              <a:t>deviceId</a:t>
            </a:r>
            <a:r>
              <a:rPr lang="en-US" sz="1400" dirty="0"/>
              <a:t>": "</a:t>
            </a:r>
            <a:r>
              <a:rPr lang="en-US" sz="1400" dirty="0" err="1"/>
              <a:t>DonkeyPhone</a:t>
            </a:r>
            <a:r>
              <a:rPr lang="en-US" sz="1400" dirty="0"/>
              <a:t>",</a:t>
            </a:r>
          </a:p>
          <a:p>
            <a:pPr algn="l"/>
            <a:r>
              <a:rPr lang="en-US" sz="1400" dirty="0"/>
              <a:t>    "</a:t>
            </a:r>
            <a:r>
              <a:rPr lang="en-US" sz="1400" dirty="0" err="1"/>
              <a:t>enqueuedTime</a:t>
            </a:r>
            <a:r>
              <a:rPr lang="en-US" sz="1400" dirty="0"/>
              <a:t>": "2022-06-14T21:25:58.577Z",</a:t>
            </a:r>
          </a:p>
          <a:p>
            <a:pPr algn="l"/>
            <a:r>
              <a:rPr lang="en-US" sz="1400" dirty="0"/>
              <a:t>    "telemetry": {</a:t>
            </a:r>
          </a:p>
          <a:p>
            <a:pPr algn="l"/>
            <a:r>
              <a:rPr lang="en-US" sz="1400" dirty="0"/>
              <a:t>        "geolocation": {</a:t>
            </a:r>
          </a:p>
          <a:p>
            <a:pPr algn="l"/>
            <a:r>
              <a:rPr lang="en-US" sz="1400" dirty="0"/>
              <a:t>            "alt": 144.1,</a:t>
            </a:r>
          </a:p>
          <a:p>
            <a:pPr algn="l"/>
            <a:r>
              <a:rPr lang="en-US" sz="1400" dirty="0"/>
              <a:t>            "</a:t>
            </a:r>
            <a:r>
              <a:rPr lang="en-US" sz="1400" dirty="0" err="1"/>
              <a:t>lat</a:t>
            </a:r>
            <a:r>
              <a:rPr lang="en-US" sz="1400" dirty="0"/>
              <a:t>": 47.614953,</a:t>
            </a:r>
          </a:p>
          <a:p>
            <a:pPr algn="l"/>
            <a:r>
              <a:rPr lang="en-US" sz="1400" dirty="0"/>
              <a:t>            "</a:t>
            </a:r>
            <a:r>
              <a:rPr lang="en-US" sz="1400" dirty="0" err="1"/>
              <a:t>lon</a:t>
            </a:r>
            <a:r>
              <a:rPr lang="en-US" sz="1400" dirty="0"/>
              <a:t>": -122.194170</a:t>
            </a:r>
          </a:p>
          <a:p>
            <a:pPr algn="l"/>
            <a:r>
              <a:rPr lang="en-US" sz="1400" dirty="0"/>
              <a:t>        }</a:t>
            </a:r>
          </a:p>
          <a:p>
            <a:pPr algn="l"/>
            <a:r>
              <a:rPr lang="en-US" sz="1400" dirty="0"/>
              <a:t>    }</a:t>
            </a:r>
          </a:p>
          <a:p>
            <a:pPr algn="l"/>
            <a:r>
              <a:rPr lang="en-US" sz="1400" dirty="0"/>
              <a:t>}</a:t>
            </a:r>
          </a:p>
        </p:txBody>
      </p:sp>
    </p:spTree>
    <p:extLst>
      <p:ext uri="{BB962C8B-B14F-4D97-AF65-F5344CB8AC3E}">
        <p14:creationId xmlns:p14="http://schemas.microsoft.com/office/powerpoint/2010/main" val="273749458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665C-4AD2-C488-85B3-566563C97BB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DDF2397-2C9B-4C2E-57A7-34D9CDDAC8B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1D67B5C6-F101-489C-1997-B6724872B86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You see the first heat-point on the map.</a:t>
            </a:r>
          </a:p>
        </p:txBody>
      </p:sp>
    </p:spTree>
    <p:extLst>
      <p:ext uri="{BB962C8B-B14F-4D97-AF65-F5344CB8AC3E}">
        <p14:creationId xmlns:p14="http://schemas.microsoft.com/office/powerpoint/2010/main" val="97691468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Deploy Function App</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54493534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9F5C-D1E2-C8E7-B9B3-54EDE5C66F9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F91D11D-342B-3CA6-A969-51EA0F910FC4}"/>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8FB2541A-A594-C3A8-8E27-244C95B02321}"/>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Navigate to the Azure Portal and there to your resource groups with the 3 resources you have created thus far.</a:t>
            </a:r>
          </a:p>
          <a:p>
            <a:pPr marL="342900" indent="-342900" algn="l">
              <a:buFont typeface="+mj-lt"/>
              <a:buAutoNum type="arabicPeriod"/>
            </a:pPr>
            <a:r>
              <a:rPr lang="en-US" sz="1400" dirty="0"/>
              <a:t>Click on [Create].</a:t>
            </a:r>
          </a:p>
        </p:txBody>
      </p:sp>
    </p:spTree>
    <p:extLst>
      <p:ext uri="{BB962C8B-B14F-4D97-AF65-F5344CB8AC3E}">
        <p14:creationId xmlns:p14="http://schemas.microsoft.com/office/powerpoint/2010/main" val="31485339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96DF-191B-100B-BE4D-9B15190D49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3A5078A-599D-3367-0B03-F306D4B79349}"/>
              </a:ext>
            </a:extLst>
          </p:cNvPr>
          <p:cNvPicPr>
            <a:picLocks noChangeAspect="1"/>
          </p:cNvPicPr>
          <p:nvPr/>
        </p:nvPicPr>
        <p:blipFill>
          <a:blip r:embed="rId2"/>
          <a:stretch>
            <a:fillRect/>
          </a:stretch>
        </p:blipFill>
        <p:spPr>
          <a:xfrm>
            <a:off x="0" y="152400"/>
            <a:ext cx="12192000" cy="6553200"/>
          </a:xfrm>
          <a:prstGeom prst="rect">
            <a:avLst/>
          </a:prstGeom>
        </p:spPr>
      </p:pic>
      <p:pic>
        <p:nvPicPr>
          <p:cNvPr id="6" name="Picture 5">
            <a:extLst>
              <a:ext uri="{FF2B5EF4-FFF2-40B4-BE49-F238E27FC236}">
                <a16:creationId xmlns:a16="http://schemas.microsoft.com/office/drawing/2014/main" id="{2846C9AD-E262-C6D7-920B-B07D8616B9BE}"/>
              </a:ext>
            </a:extLst>
          </p:cNvPr>
          <p:cNvPicPr>
            <a:picLocks noChangeAspect="1"/>
          </p:cNvPicPr>
          <p:nvPr/>
        </p:nvPicPr>
        <p:blipFill>
          <a:blip r:embed="rId3"/>
          <a:stretch>
            <a:fillRect/>
          </a:stretch>
        </p:blipFill>
        <p:spPr>
          <a:xfrm>
            <a:off x="0" y="152400"/>
            <a:ext cx="12192000" cy="6553200"/>
          </a:xfrm>
          <a:prstGeom prst="rect">
            <a:avLst/>
          </a:prstGeom>
        </p:spPr>
      </p:pic>
      <p:sp>
        <p:nvSpPr>
          <p:cNvPr id="8" name="Rectangle 7">
            <a:extLst>
              <a:ext uri="{FF2B5EF4-FFF2-40B4-BE49-F238E27FC236}">
                <a16:creationId xmlns:a16="http://schemas.microsoft.com/office/drawing/2014/main" id="{FC1BC354-BBE9-F624-2DFC-4B36B9267DC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Search for [Function App]</a:t>
            </a:r>
          </a:p>
        </p:txBody>
      </p:sp>
    </p:spTree>
    <p:extLst>
      <p:ext uri="{BB962C8B-B14F-4D97-AF65-F5344CB8AC3E}">
        <p14:creationId xmlns:p14="http://schemas.microsoft.com/office/powerpoint/2010/main" val="26187085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7389-7E92-C265-140B-8E3439724CA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C862202-A2EC-0157-D486-3C0CDB20B82E}"/>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7A0B5C4A-21CC-DC34-CA76-23C0469502EA}"/>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on [Create]</a:t>
            </a:r>
          </a:p>
        </p:txBody>
      </p:sp>
    </p:spTree>
    <p:extLst>
      <p:ext uri="{BB962C8B-B14F-4D97-AF65-F5344CB8AC3E}">
        <p14:creationId xmlns:p14="http://schemas.microsoft.com/office/powerpoint/2010/main" val="409797444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FD49-AA1A-5DC6-48F6-6831C079C67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5FF811C-F66D-545A-59B0-B5D59828507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F4CD4B93-7BD1-0204-2C3C-C6B26874E00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Provide a name</a:t>
            </a:r>
          </a:p>
          <a:p>
            <a:pPr marL="342900" indent="-342900" algn="l">
              <a:buFont typeface="+mj-lt"/>
              <a:buAutoNum type="arabicPeriod"/>
            </a:pPr>
            <a:r>
              <a:rPr lang="en-US" sz="1400" dirty="0"/>
              <a:t>Select Node.js as the runtime</a:t>
            </a:r>
          </a:p>
          <a:p>
            <a:pPr marL="342900" indent="-342900" algn="l">
              <a:buFont typeface="+mj-lt"/>
              <a:buAutoNum type="arabicPeriod"/>
            </a:pPr>
            <a:r>
              <a:rPr lang="en-US" sz="1400" dirty="0"/>
              <a:t>Pick the same region where you have also deployed the previous resources.</a:t>
            </a:r>
          </a:p>
          <a:p>
            <a:pPr marL="342900" indent="-342900" algn="l">
              <a:buFont typeface="+mj-lt"/>
              <a:buAutoNum type="arabicPeriod"/>
            </a:pPr>
            <a:r>
              <a:rPr lang="en-US" sz="1400" dirty="0"/>
              <a:t>Use Linux as the operating system and scroll further down…</a:t>
            </a:r>
          </a:p>
        </p:txBody>
      </p:sp>
    </p:spTree>
    <p:extLst>
      <p:ext uri="{BB962C8B-B14F-4D97-AF65-F5344CB8AC3E}">
        <p14:creationId xmlns:p14="http://schemas.microsoft.com/office/powerpoint/2010/main" val="66204183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40E8-03B1-0305-8B26-DB52916EA4D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526249C9-8843-40FE-F350-09AD42FBB045}"/>
              </a:ext>
            </a:extLst>
          </p:cNvPr>
          <p:cNvPicPr>
            <a:picLocks noChangeAspect="1"/>
          </p:cNvPicPr>
          <p:nvPr/>
        </p:nvPicPr>
        <p:blipFill>
          <a:blip r:embed="rId2"/>
          <a:stretch>
            <a:fillRect/>
          </a:stretch>
        </p:blipFill>
        <p:spPr>
          <a:xfrm>
            <a:off x="0" y="152400"/>
            <a:ext cx="12192000" cy="6553200"/>
          </a:xfrm>
          <a:prstGeom prst="rect">
            <a:avLst/>
          </a:prstGeom>
        </p:spPr>
      </p:pic>
      <p:sp>
        <p:nvSpPr>
          <p:cNvPr id="8" name="Rectangle 7">
            <a:extLst>
              <a:ext uri="{FF2B5EF4-FFF2-40B4-BE49-F238E27FC236}">
                <a16:creationId xmlns:a16="http://schemas.microsoft.com/office/drawing/2014/main" id="{94623AEC-91FF-C7E5-F273-AE6E4F31616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…to pick [Consumption (Serverless)] as the pricing plan.</a:t>
            </a:r>
          </a:p>
          <a:p>
            <a:pPr marL="342900" indent="-342900" algn="l">
              <a:buFont typeface="+mj-lt"/>
              <a:buAutoNum type="arabicPeriod"/>
            </a:pPr>
            <a:r>
              <a:rPr lang="en-US" sz="1400" dirty="0"/>
              <a:t>Click [Next : Hosting]</a:t>
            </a:r>
          </a:p>
        </p:txBody>
      </p:sp>
    </p:spTree>
    <p:extLst>
      <p:ext uri="{BB962C8B-B14F-4D97-AF65-F5344CB8AC3E}">
        <p14:creationId xmlns:p14="http://schemas.microsoft.com/office/powerpoint/2010/main" val="70419480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F2189-2F21-6923-2CB8-484B075689C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AB84A32-E496-B3EF-FF71-90FAF40927F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78B025FA-460A-D2C5-2404-232DE588ED5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[Create new]…</a:t>
            </a:r>
          </a:p>
        </p:txBody>
      </p:sp>
    </p:spTree>
    <p:extLst>
      <p:ext uri="{BB962C8B-B14F-4D97-AF65-F5344CB8AC3E}">
        <p14:creationId xmlns:p14="http://schemas.microsoft.com/office/powerpoint/2010/main" val="14478282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1F53-A758-B810-BA1E-F4F4AE8890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1141322-5646-B5E4-36F4-30E0F13BE075}"/>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86F49AFC-A87D-4A0D-A7CD-8F6F2026BA2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Give the app a name.</a:t>
            </a:r>
          </a:p>
          <a:p>
            <a:pPr marL="228600" indent="-228600" algn="l">
              <a:buFont typeface="+mj-lt"/>
              <a:buAutoNum type="arabicPeriod"/>
            </a:pPr>
            <a:r>
              <a:rPr lang="en-US" sz="1400" dirty="0"/>
              <a:t>Pick a pricing plan (here: Standard 2). You can find more about Azure IoT Central pricing </a:t>
            </a:r>
            <a:r>
              <a:rPr lang="en-US" sz="1400" dirty="0">
                <a:hlinkClick r:id="rId3">
                  <a:extLst>
                    <a:ext uri="{A12FA001-AC4F-418D-AE19-62706E023703}">
                      <ahyp:hlinkClr xmlns:ahyp="http://schemas.microsoft.com/office/drawing/2018/hyperlinkcolor" val="tx"/>
                    </a:ext>
                  </a:extLst>
                </a:hlinkClick>
              </a:rPr>
              <a:t>here</a:t>
            </a:r>
            <a:r>
              <a:rPr lang="en-US" sz="1400" dirty="0"/>
              <a:t>.</a:t>
            </a:r>
          </a:p>
          <a:p>
            <a:pPr marL="228600" indent="-228600" algn="l">
              <a:buFont typeface="+mj-lt"/>
              <a:buAutoNum type="arabicPeriod"/>
            </a:pPr>
            <a:r>
              <a:rPr lang="en-US" sz="1400" dirty="0"/>
              <a:t>Scroll down…</a:t>
            </a:r>
          </a:p>
        </p:txBody>
      </p:sp>
      <p:sp>
        <p:nvSpPr>
          <p:cNvPr id="8" name="Rectangle 7">
            <a:extLst>
              <a:ext uri="{FF2B5EF4-FFF2-40B4-BE49-F238E27FC236}">
                <a16:creationId xmlns:a16="http://schemas.microsoft.com/office/drawing/2014/main" id="{AF7B9EE2-ECB5-33CD-92C9-4D3802F3610E}"/>
              </a:ext>
            </a:extLst>
          </p:cNvPr>
          <p:cNvSpPr/>
          <p:nvPr/>
        </p:nvSpPr>
        <p:spPr bwMode="auto">
          <a:xfrm>
            <a:off x="1447800" y="2286000"/>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9" name="Rectangle 8">
            <a:extLst>
              <a:ext uri="{FF2B5EF4-FFF2-40B4-BE49-F238E27FC236}">
                <a16:creationId xmlns:a16="http://schemas.microsoft.com/office/drawing/2014/main" id="{63219564-17C4-560D-3E14-154E798CF80F}"/>
              </a:ext>
            </a:extLst>
          </p:cNvPr>
          <p:cNvSpPr/>
          <p:nvPr/>
        </p:nvSpPr>
        <p:spPr bwMode="auto">
          <a:xfrm>
            <a:off x="1447800" y="6145267"/>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160224250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358B8-B965-758E-6C4E-DAEC604512B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ABE1814-78D2-8487-5D67-4C87F0D8F7A7}"/>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595F4EA0-6C96-F52C-8E6D-BEFB40D2DA01}"/>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…and provide a name to create a new Storage Account for the Function app.</a:t>
            </a:r>
          </a:p>
          <a:p>
            <a:pPr marL="342900" indent="-342900" algn="l">
              <a:buFont typeface="+mj-lt"/>
              <a:buAutoNum type="arabicPeriod"/>
            </a:pPr>
            <a:r>
              <a:rPr lang="en-US" sz="1400" dirty="0"/>
              <a:t>Click [OK]</a:t>
            </a:r>
          </a:p>
          <a:p>
            <a:pPr marL="342900" indent="-342900" algn="l">
              <a:buFont typeface="+mj-lt"/>
              <a:buAutoNum type="arabicPeriod"/>
            </a:pPr>
            <a:r>
              <a:rPr lang="en-US" sz="1400" dirty="0"/>
              <a:t>Click [Next : Networking]</a:t>
            </a:r>
          </a:p>
        </p:txBody>
      </p:sp>
    </p:spTree>
    <p:extLst>
      <p:ext uri="{BB962C8B-B14F-4D97-AF65-F5344CB8AC3E}">
        <p14:creationId xmlns:p14="http://schemas.microsoft.com/office/powerpoint/2010/main" val="178882047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E182-B42D-3360-F89B-A509C11E4AD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2937B1-97B4-69E9-0B49-AAA1CAE7339E}"/>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F19E301C-8473-DD43-A321-3584E22797F7}"/>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[Next : Monitoring]</a:t>
            </a:r>
          </a:p>
        </p:txBody>
      </p:sp>
    </p:spTree>
    <p:extLst>
      <p:ext uri="{BB962C8B-B14F-4D97-AF65-F5344CB8AC3E}">
        <p14:creationId xmlns:p14="http://schemas.microsoft.com/office/powerpoint/2010/main" val="150584338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78C7-A566-D21B-AE99-E045FF333B0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473B922-EE70-0024-1CD0-8FDDC18782B1}"/>
              </a:ext>
            </a:extLst>
          </p:cNvPr>
          <p:cNvPicPr>
            <a:picLocks noChangeAspect="1"/>
          </p:cNvPicPr>
          <p:nvPr/>
        </p:nvPicPr>
        <p:blipFill>
          <a:blip r:embed="rId2"/>
          <a:stretch>
            <a:fillRect/>
          </a:stretch>
        </p:blipFill>
        <p:spPr>
          <a:xfrm>
            <a:off x="0" y="152400"/>
            <a:ext cx="12192000" cy="6553200"/>
          </a:xfrm>
          <a:prstGeom prst="rect">
            <a:avLst/>
          </a:prstGeom>
        </p:spPr>
      </p:pic>
      <p:sp>
        <p:nvSpPr>
          <p:cNvPr id="10" name="Rectangle 9">
            <a:extLst>
              <a:ext uri="{FF2B5EF4-FFF2-40B4-BE49-F238E27FC236}">
                <a16:creationId xmlns:a16="http://schemas.microsoft.com/office/drawing/2014/main" id="{F54DEA97-1F42-CE0B-A1D9-44F9B25EABF8}"/>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Select [Yes] to enable Application Insights</a:t>
            </a:r>
          </a:p>
          <a:p>
            <a:pPr marL="342900" indent="-342900" algn="l">
              <a:buFont typeface="+mj-lt"/>
              <a:buAutoNum type="arabicPeriod"/>
            </a:pPr>
            <a:r>
              <a:rPr lang="en-US" sz="1400" dirty="0"/>
              <a:t>Click [Review and Create]</a:t>
            </a:r>
          </a:p>
        </p:txBody>
      </p:sp>
    </p:spTree>
    <p:extLst>
      <p:ext uri="{BB962C8B-B14F-4D97-AF65-F5344CB8AC3E}">
        <p14:creationId xmlns:p14="http://schemas.microsoft.com/office/powerpoint/2010/main" val="147062404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D55C-BACE-8610-902D-CB927332AB7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3FCFD25-4FEF-58F8-F537-51A1C6F97737}"/>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9CFF7946-4124-8792-A85D-DADB8CA2085E}"/>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Click [Create]</a:t>
            </a:r>
          </a:p>
        </p:txBody>
      </p:sp>
    </p:spTree>
    <p:extLst>
      <p:ext uri="{BB962C8B-B14F-4D97-AF65-F5344CB8AC3E}">
        <p14:creationId xmlns:p14="http://schemas.microsoft.com/office/powerpoint/2010/main" val="291186935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5CEE-E093-13F9-8B84-61F68196A01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DEAB03F-9FC6-6DCE-4B37-21726B5F459D}"/>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86DD5572-A92E-143F-C2DA-4A26BA003BE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After the deployment is complete go to the resource group…</a:t>
            </a:r>
          </a:p>
        </p:txBody>
      </p:sp>
    </p:spTree>
    <p:extLst>
      <p:ext uri="{BB962C8B-B14F-4D97-AF65-F5344CB8AC3E}">
        <p14:creationId xmlns:p14="http://schemas.microsoft.com/office/powerpoint/2010/main" val="233963224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2DBA-6E20-014A-3521-BD915D40534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BEF5C1C-8203-6514-8F3D-ED1D8822072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D2B6914B-4198-CA72-5C61-7DE14DD882F8}"/>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algn="l"/>
            <a:r>
              <a:rPr lang="en-US" sz="1400" dirty="0"/>
              <a:t>You will find a few new resources related to you Function app</a:t>
            </a:r>
          </a:p>
          <a:p>
            <a:pPr marL="285750" indent="-285750" algn="l">
              <a:buFontTx/>
              <a:buChar char="-"/>
            </a:pPr>
            <a:r>
              <a:rPr lang="en-US" sz="1400" dirty="0"/>
              <a:t>Application Insights</a:t>
            </a:r>
          </a:p>
          <a:p>
            <a:pPr marL="285750" indent="-285750" algn="l">
              <a:buFontTx/>
              <a:buChar char="-"/>
            </a:pPr>
            <a:r>
              <a:rPr lang="en-US" sz="1400" dirty="0"/>
              <a:t>A Storage Account</a:t>
            </a:r>
          </a:p>
          <a:p>
            <a:pPr marL="285750" indent="-285750" algn="l">
              <a:buFontTx/>
              <a:buChar char="-"/>
            </a:pPr>
            <a:r>
              <a:rPr lang="en-US" sz="1400" dirty="0"/>
              <a:t>An App Service Plan</a:t>
            </a:r>
          </a:p>
          <a:p>
            <a:pPr marL="285750" indent="-285750" algn="l">
              <a:buFontTx/>
              <a:buChar char="-"/>
            </a:pPr>
            <a:r>
              <a:rPr lang="en-US" sz="1400" dirty="0"/>
              <a:t>And the Function app itself</a:t>
            </a:r>
          </a:p>
        </p:txBody>
      </p:sp>
    </p:spTree>
    <p:extLst>
      <p:ext uri="{BB962C8B-B14F-4D97-AF65-F5344CB8AC3E}">
        <p14:creationId xmlns:p14="http://schemas.microsoft.com/office/powerpoint/2010/main" val="211430460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86611-C1A6-E98D-04C7-E85F05B8FFC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93676CD-1E60-EF93-2BDD-80AEE62FC3E8}"/>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AC12F955-14E5-AB11-80BF-AD17699692A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VS Code open a terminal to log into Azure</a:t>
            </a:r>
          </a:p>
          <a:p>
            <a:pPr marL="342900" indent="-342900" algn="l">
              <a:buFont typeface="+mj-lt"/>
              <a:buAutoNum type="arabicPeriod"/>
            </a:pPr>
            <a:r>
              <a:rPr lang="en-US" sz="1400" dirty="0"/>
              <a:t>Enter</a:t>
            </a:r>
            <a:br>
              <a:rPr lang="en-US" sz="1400" dirty="0"/>
            </a:br>
            <a:r>
              <a:rPr lang="en-US" sz="1400" dirty="0" err="1"/>
              <a:t>az</a:t>
            </a:r>
            <a:r>
              <a:rPr lang="en-US" sz="1400" dirty="0"/>
              <a:t> login</a:t>
            </a:r>
          </a:p>
          <a:p>
            <a:pPr marL="342900" indent="-342900">
              <a:buFont typeface="+mj-lt"/>
              <a:buAutoNum type="arabicPeriod"/>
            </a:pPr>
            <a:r>
              <a:rPr lang="en-US" sz="1400" dirty="0"/>
              <a:t>You will be prompted to log into your Azure account using a browser</a:t>
            </a:r>
          </a:p>
        </p:txBody>
      </p:sp>
    </p:spTree>
    <p:extLst>
      <p:ext uri="{BB962C8B-B14F-4D97-AF65-F5344CB8AC3E}">
        <p14:creationId xmlns:p14="http://schemas.microsoft.com/office/powerpoint/2010/main" val="41348723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1C7C-79C6-76B0-47BD-8D4F420D557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5FAD63A-FD73-75ED-8E28-6BB6FE5F93D1}"/>
              </a:ext>
            </a:extLst>
          </p:cNvPr>
          <p:cNvPicPr>
            <a:picLocks noChangeAspect="1"/>
          </p:cNvPicPr>
          <p:nvPr/>
        </p:nvPicPr>
        <p:blipFill>
          <a:blip r:embed="rId3"/>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2078A308-DAD6-C2EB-B612-227A06D1FED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If you have multiple subscriptions that you have access to with the same account enter</a:t>
            </a:r>
            <a:br>
              <a:rPr lang="en-US" sz="1400" dirty="0"/>
            </a:br>
            <a:r>
              <a:rPr lang="en-US" sz="1400" dirty="0" err="1"/>
              <a:t>az</a:t>
            </a:r>
            <a:r>
              <a:rPr lang="en-US" sz="1400" dirty="0"/>
              <a:t> account set --subscription “YOUR SUBSCRIPTION ID"</a:t>
            </a:r>
          </a:p>
          <a:p>
            <a:pPr marL="342900" indent="-342900" algn="l">
              <a:buFont typeface="+mj-lt"/>
              <a:buAutoNum type="arabicPeriod"/>
            </a:pPr>
            <a:endParaRPr lang="en-US" sz="1400" dirty="0"/>
          </a:p>
          <a:p>
            <a:pPr marL="342900" indent="-342900" algn="l">
              <a:buFont typeface="+mj-lt"/>
              <a:buAutoNum type="arabicPeriod"/>
            </a:pPr>
            <a:endParaRPr lang="en-US" sz="1400" dirty="0"/>
          </a:p>
        </p:txBody>
      </p:sp>
    </p:spTree>
    <p:extLst>
      <p:ext uri="{BB962C8B-B14F-4D97-AF65-F5344CB8AC3E}">
        <p14:creationId xmlns:p14="http://schemas.microsoft.com/office/powerpoint/2010/main" val="263875382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C366-82C7-BBAF-90C9-F56BF5AC8A7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7B15C4D-2D87-03AB-56D8-E1AB8DC18764}"/>
              </a:ext>
            </a:extLst>
          </p:cNvPr>
          <p:cNvPicPr>
            <a:picLocks noChangeAspect="1"/>
          </p:cNvPicPr>
          <p:nvPr/>
        </p:nvPicPr>
        <p:blipFill>
          <a:blip r:embed="rId3"/>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1F77255E-00E5-2270-43C0-69A1BC944B54}"/>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Publish the function</a:t>
            </a:r>
            <a:br>
              <a:rPr lang="en-US" sz="1400" dirty="0"/>
            </a:br>
            <a:r>
              <a:rPr lang="en-US" sz="1400" dirty="0" err="1"/>
              <a:t>func</a:t>
            </a:r>
            <a:r>
              <a:rPr lang="en-US" sz="1400" dirty="0"/>
              <a:t> azure </a:t>
            </a:r>
            <a:r>
              <a:rPr lang="en-US" sz="1400" dirty="0" err="1"/>
              <a:t>functionapp</a:t>
            </a:r>
            <a:r>
              <a:rPr lang="en-US" sz="1400" dirty="0"/>
              <a:t> publish [YOUR FUNCTION APP NAME] --publish-local-settings</a:t>
            </a:r>
          </a:p>
        </p:txBody>
      </p:sp>
    </p:spTree>
    <p:extLst>
      <p:ext uri="{BB962C8B-B14F-4D97-AF65-F5344CB8AC3E}">
        <p14:creationId xmlns:p14="http://schemas.microsoft.com/office/powerpoint/2010/main" val="70189056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46A4-1891-6075-FB73-D1B9CE6090F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4AD5BD4-07A9-6EEC-5936-698154B0BE3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F0E8F8C8-DEEF-D4F3-B3F9-A74604BEACDB}"/>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Do not overwrite the storage account settings in the cloud.</a:t>
            </a:r>
          </a:p>
          <a:p>
            <a:pPr marL="342900" indent="-342900" algn="l">
              <a:buFont typeface="+mj-lt"/>
              <a:buAutoNum type="arabicPeriod"/>
            </a:pPr>
            <a:r>
              <a:rPr lang="en-US" sz="1400" dirty="0"/>
              <a:t>If you want to avoid that prompt…</a:t>
            </a:r>
          </a:p>
        </p:txBody>
      </p:sp>
    </p:spTree>
    <p:extLst>
      <p:ext uri="{BB962C8B-B14F-4D97-AF65-F5344CB8AC3E}">
        <p14:creationId xmlns:p14="http://schemas.microsoft.com/office/powerpoint/2010/main" val="9153612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1577-757F-A93A-EACE-EFEB3493050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E1EA13-0468-654B-175C-FE565FA0FB1D}"/>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1E513264-53A3-1AA8-2F87-D975E8EC6E4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…and pick an Azure Active Directory, a Subscription and a Location to deploy to.</a:t>
            </a:r>
          </a:p>
          <a:p>
            <a:pPr marL="228600" indent="-228600" algn="l">
              <a:buFont typeface="+mj-lt"/>
              <a:buAutoNum type="arabicPeriod"/>
            </a:pPr>
            <a:r>
              <a:rPr lang="en-US" sz="1400" dirty="0"/>
              <a:t>Click on [Create] </a:t>
            </a:r>
          </a:p>
        </p:txBody>
      </p:sp>
      <p:sp>
        <p:nvSpPr>
          <p:cNvPr id="8" name="Rectangle 7">
            <a:extLst>
              <a:ext uri="{FF2B5EF4-FFF2-40B4-BE49-F238E27FC236}">
                <a16:creationId xmlns:a16="http://schemas.microsoft.com/office/drawing/2014/main" id="{9FDA120B-E1F3-ECDB-A797-C7CE2F843CEE}"/>
              </a:ext>
            </a:extLst>
          </p:cNvPr>
          <p:cNvSpPr/>
          <p:nvPr/>
        </p:nvSpPr>
        <p:spPr bwMode="auto">
          <a:xfrm>
            <a:off x="1458310" y="4084639"/>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9" name="Rectangle 8">
            <a:extLst>
              <a:ext uri="{FF2B5EF4-FFF2-40B4-BE49-F238E27FC236}">
                <a16:creationId xmlns:a16="http://schemas.microsoft.com/office/drawing/2014/main" id="{1AF19BA3-9169-7AC8-D6FE-3547AA3C6885}"/>
              </a:ext>
            </a:extLst>
          </p:cNvPr>
          <p:cNvSpPr/>
          <p:nvPr/>
        </p:nvSpPr>
        <p:spPr bwMode="auto">
          <a:xfrm>
            <a:off x="1458310" y="4625922"/>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0" name="Rectangle 9">
            <a:extLst>
              <a:ext uri="{FF2B5EF4-FFF2-40B4-BE49-F238E27FC236}">
                <a16:creationId xmlns:a16="http://schemas.microsoft.com/office/drawing/2014/main" id="{EBCFBE09-3C27-98FF-2A42-1E85982D4A37}"/>
              </a:ext>
            </a:extLst>
          </p:cNvPr>
          <p:cNvSpPr/>
          <p:nvPr/>
        </p:nvSpPr>
        <p:spPr bwMode="auto">
          <a:xfrm>
            <a:off x="1458310" y="3551239"/>
            <a:ext cx="5181600" cy="5334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
        <p:nvSpPr>
          <p:cNvPr id="12" name="Rectangle 11">
            <a:extLst>
              <a:ext uri="{FF2B5EF4-FFF2-40B4-BE49-F238E27FC236}">
                <a16:creationId xmlns:a16="http://schemas.microsoft.com/office/drawing/2014/main" id="{9126A2AB-5ED0-EE72-36E0-6534388A279F}"/>
              </a:ext>
            </a:extLst>
          </p:cNvPr>
          <p:cNvSpPr/>
          <p:nvPr/>
        </p:nvSpPr>
        <p:spPr bwMode="auto">
          <a:xfrm>
            <a:off x="1458310" y="6307513"/>
            <a:ext cx="789664" cy="304800"/>
          </a:xfrm>
          <a:prstGeom prst="rect">
            <a:avLst/>
          </a:prstGeom>
          <a:noFill/>
          <a:ln w="38100" cap="flat">
            <a:solidFill>
              <a:srgbClr val="FFC000"/>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algn="l"/>
            <a:endParaRPr lang="en-US" sz="900">
              <a:ln w="38100">
                <a:solidFill>
                  <a:srgbClr val="FFC000"/>
                </a:solidFill>
              </a:ln>
              <a:solidFill>
                <a:schemeClr val="bg1"/>
              </a:solidFill>
            </a:endParaRPr>
          </a:p>
        </p:txBody>
      </p:sp>
    </p:spTree>
    <p:extLst>
      <p:ext uri="{BB962C8B-B14F-4D97-AF65-F5344CB8AC3E}">
        <p14:creationId xmlns:p14="http://schemas.microsoft.com/office/powerpoint/2010/main" val="299458514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3167-BB4A-3149-B689-3C0A9F9ADB7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8CF6D89-17FA-373D-723C-A17FD43BD1E9}"/>
              </a:ext>
            </a:extLst>
          </p:cNvPr>
          <p:cNvPicPr>
            <a:picLocks noChangeAspect="1"/>
          </p:cNvPicPr>
          <p:nvPr/>
        </p:nvPicPr>
        <p:blipFill>
          <a:blip r:embed="rId2"/>
          <a:stretch>
            <a:fillRect/>
          </a:stretch>
        </p:blipFill>
        <p:spPr>
          <a:xfrm>
            <a:off x="0" y="152400"/>
            <a:ext cx="12192000" cy="6553200"/>
          </a:xfrm>
          <a:prstGeom prst="rect">
            <a:avLst/>
          </a:prstGeom>
        </p:spPr>
      </p:pic>
      <p:sp>
        <p:nvSpPr>
          <p:cNvPr id="8" name="Rectangle 7">
            <a:extLst>
              <a:ext uri="{FF2B5EF4-FFF2-40B4-BE49-F238E27FC236}">
                <a16:creationId xmlns:a16="http://schemas.microsoft.com/office/drawing/2014/main" id="{5CA9A097-9B64-2E75-824D-0A9279C3C1D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Copy the connection string for the Storage Account from the Azure Portal…</a:t>
            </a:r>
          </a:p>
        </p:txBody>
      </p:sp>
    </p:spTree>
    <p:extLst>
      <p:ext uri="{BB962C8B-B14F-4D97-AF65-F5344CB8AC3E}">
        <p14:creationId xmlns:p14="http://schemas.microsoft.com/office/powerpoint/2010/main" val="397811215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9CBF-7814-E3A1-5350-638FEE1B6D6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D9880F3-F5EB-CD01-C4D3-C6C324922A9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DC5F7118-606C-0CCD-9C0A-C2CFBCAED910}"/>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…and paste it in the </a:t>
            </a:r>
            <a:r>
              <a:rPr lang="en-US" sz="1400" dirty="0" err="1"/>
              <a:t>local.settings.json</a:t>
            </a:r>
            <a:r>
              <a:rPr lang="en-US" sz="1400" dirty="0"/>
              <a:t> of your Function app.</a:t>
            </a:r>
          </a:p>
        </p:txBody>
      </p:sp>
    </p:spTree>
    <p:extLst>
      <p:ext uri="{BB962C8B-B14F-4D97-AF65-F5344CB8AC3E}">
        <p14:creationId xmlns:p14="http://schemas.microsoft.com/office/powerpoint/2010/main" val="329206124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33F7-E47C-8E46-EB72-430B4EC9EA8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B9AC7FC-0CEA-5968-A2DF-8588FCCE849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BD9586AD-C5CA-EAD9-50F7-460F6A60052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Open the URL of your index Function.</a:t>
            </a:r>
          </a:p>
        </p:txBody>
      </p:sp>
    </p:spTree>
    <p:extLst>
      <p:ext uri="{BB962C8B-B14F-4D97-AF65-F5344CB8AC3E}">
        <p14:creationId xmlns:p14="http://schemas.microsoft.com/office/powerpoint/2010/main" val="242778271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0B5-731E-FC67-74EC-14494708C6B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57F4332-D2FF-646C-45A4-A3C8D26AF1CB}"/>
              </a:ext>
            </a:extLst>
          </p:cNvPr>
          <p:cNvPicPr>
            <a:picLocks noChangeAspect="1"/>
          </p:cNvPicPr>
          <p:nvPr/>
        </p:nvPicPr>
        <p:blipFill>
          <a:blip r:embed="rId2"/>
          <a:stretch>
            <a:fillRect/>
          </a:stretch>
        </p:blipFill>
        <p:spPr>
          <a:xfrm>
            <a:off x="0" y="171450"/>
            <a:ext cx="12192000" cy="6515100"/>
          </a:xfrm>
          <a:prstGeom prst="rect">
            <a:avLst/>
          </a:prstGeom>
        </p:spPr>
      </p:pic>
      <p:sp>
        <p:nvSpPr>
          <p:cNvPr id="6" name="Rectangle 5">
            <a:extLst>
              <a:ext uri="{FF2B5EF4-FFF2-40B4-BE49-F238E27FC236}">
                <a16:creationId xmlns:a16="http://schemas.microsoft.com/office/drawing/2014/main" id="{8B1C4FE9-7D0A-081D-D0D6-1E887A5E4BCA}"/>
              </a:ext>
            </a:extLst>
          </p:cNvPr>
          <p:cNvSpPr/>
          <p:nvPr/>
        </p:nvSpPr>
        <p:spPr bwMode="auto">
          <a:xfrm>
            <a:off x="6276372" y="4606463"/>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In Postman send the message again but this time pick the public URL of your Function app.</a:t>
            </a:r>
          </a:p>
        </p:txBody>
      </p:sp>
    </p:spTree>
    <p:extLst>
      <p:ext uri="{BB962C8B-B14F-4D97-AF65-F5344CB8AC3E}">
        <p14:creationId xmlns:p14="http://schemas.microsoft.com/office/powerpoint/2010/main" val="4717813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33F7-E47C-8E46-EB72-430B4EC9EA8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B9AC7FC-0CEA-5968-A2DF-8588FCCE8496}"/>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Rectangle 5">
            <a:extLst>
              <a:ext uri="{FF2B5EF4-FFF2-40B4-BE49-F238E27FC236}">
                <a16:creationId xmlns:a16="http://schemas.microsoft.com/office/drawing/2014/main" id="{BD9586AD-C5CA-EAD9-50F7-460F6A600522}"/>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342900" indent="-342900" algn="l">
              <a:buFont typeface="+mj-lt"/>
              <a:buAutoNum type="arabicPeriod"/>
            </a:pPr>
            <a:r>
              <a:rPr lang="en-US" sz="1400" dirty="0"/>
              <a:t>Verify that a heat-point appears on the map.</a:t>
            </a:r>
          </a:p>
        </p:txBody>
      </p:sp>
    </p:spTree>
    <p:extLst>
      <p:ext uri="{BB962C8B-B14F-4D97-AF65-F5344CB8AC3E}">
        <p14:creationId xmlns:p14="http://schemas.microsoft.com/office/powerpoint/2010/main" val="265735127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251817-6B50-4CB3-B263-E3486D2F96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374" y="5632601"/>
            <a:ext cx="1076269" cy="851877"/>
          </a:xfrm>
          <a:prstGeom prst="rect">
            <a:avLst/>
          </a:prstGeom>
        </p:spPr>
      </p:pic>
      <p:sp>
        <p:nvSpPr>
          <p:cNvPr id="8" name="Title 7">
            <a:extLst>
              <a:ext uri="{FF2B5EF4-FFF2-40B4-BE49-F238E27FC236}">
                <a16:creationId xmlns:a16="http://schemas.microsoft.com/office/drawing/2014/main" id="{1DA2E8EE-B85D-4ADF-867C-519CAF8EA46F}"/>
              </a:ext>
            </a:extLst>
          </p:cNvPr>
          <p:cNvSpPr>
            <a:spLocks noGrp="1"/>
          </p:cNvSpPr>
          <p:nvPr>
            <p:ph type="title"/>
          </p:nvPr>
        </p:nvSpPr>
        <p:spPr>
          <a:xfrm>
            <a:off x="428681" y="4164175"/>
            <a:ext cx="10163119" cy="1793104"/>
          </a:xfrm>
        </p:spPr>
        <p:txBody>
          <a:bodyPr rIns="0"/>
          <a:lstStyle/>
          <a:p>
            <a:pPr>
              <a:spcBef>
                <a:spcPts val="600"/>
              </a:spcBef>
              <a:spcAft>
                <a:spcPts val="600"/>
              </a:spcAft>
            </a:pPr>
            <a: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t>Azure Maps &amp; IoT Central</a:t>
            </a:r>
            <a:br>
              <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cs typeface="Segoe UI"/>
              </a:rPr>
            </a:br>
            <a:r>
              <a:rPr lang="en-US" sz="4400" dirty="0">
                <a:solidFill>
                  <a:schemeClr val="bg1"/>
                </a:solidFill>
                <a:cs typeface="Segoe UI"/>
              </a:rPr>
              <a:t>Export Data from IoT Central</a:t>
            </a:r>
            <a:endParaRPr lang="en-US" sz="4400" dirty="0">
              <a:gradFill flip="none" rotWithShape="1">
                <a:gsLst>
                  <a:gs pos="0">
                    <a:schemeClr val="accent5"/>
                  </a:gs>
                  <a:gs pos="100000">
                    <a:schemeClr val="accent4"/>
                  </a:gs>
                </a:gsLst>
                <a:lin ang="5400000" scaled="1"/>
                <a:tileRect/>
              </a:gradFill>
              <a:effectLst>
                <a:glow rad="127000">
                  <a:schemeClr val="tx2">
                    <a:alpha val="20000"/>
                  </a:schemeClr>
                </a:glow>
              </a:effectLst>
            </a:endParaRPr>
          </a:p>
        </p:txBody>
      </p:sp>
    </p:spTree>
    <p:extLst>
      <p:ext uri="{BB962C8B-B14F-4D97-AF65-F5344CB8AC3E}">
        <p14:creationId xmlns:p14="http://schemas.microsoft.com/office/powerpoint/2010/main" val="192503001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8258-EE79-8DC5-11EE-DC080483F95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B21D36F-6C64-710C-1B51-4AAC26095B4C}"/>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EF4C367A-7CEF-A42B-B718-CB30F2913EBF}"/>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IoT Central navigate to Data Export</a:t>
            </a:r>
          </a:p>
          <a:p>
            <a:pPr marL="228600" indent="-228600" algn="l">
              <a:buFont typeface="+mj-lt"/>
              <a:buAutoNum type="arabicPeriod"/>
            </a:pPr>
            <a:r>
              <a:rPr lang="en-US" sz="1400" dirty="0"/>
              <a:t>Click on [New Export].</a:t>
            </a:r>
          </a:p>
        </p:txBody>
      </p:sp>
    </p:spTree>
    <p:extLst>
      <p:ext uri="{BB962C8B-B14F-4D97-AF65-F5344CB8AC3E}">
        <p14:creationId xmlns:p14="http://schemas.microsoft.com/office/powerpoint/2010/main" val="305462939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D7C0-9D54-8E9F-FFD7-B84DBB75AC8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521DDB2-3DD5-5696-A046-801A42970CDC}"/>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BD6CB754-DC3A-0140-4931-F047B80BA3E3}"/>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Give the Export a Name.</a:t>
            </a:r>
          </a:p>
          <a:p>
            <a:pPr marL="228600" indent="-228600" algn="l">
              <a:buFont typeface="+mj-lt"/>
              <a:buAutoNum type="arabicPeriod"/>
            </a:pPr>
            <a:r>
              <a:rPr lang="en-US" sz="1400" dirty="0"/>
              <a:t>Select Telemetry as type of data to export.</a:t>
            </a:r>
          </a:p>
          <a:p>
            <a:pPr marL="228600" indent="-228600" algn="l">
              <a:buFont typeface="+mj-lt"/>
              <a:buAutoNum type="arabicPeriod"/>
            </a:pPr>
            <a:r>
              <a:rPr lang="en-US" sz="1400" dirty="0"/>
              <a:t>Click [+ Filter].</a:t>
            </a:r>
          </a:p>
        </p:txBody>
      </p:sp>
    </p:spTree>
    <p:extLst>
      <p:ext uri="{BB962C8B-B14F-4D97-AF65-F5344CB8AC3E}">
        <p14:creationId xmlns:p14="http://schemas.microsoft.com/office/powerpoint/2010/main" val="72974779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51C7-D0AA-FD24-5F25-6F517B26697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A4C9DB5-7693-6AA4-E3FE-10C7A7ED6924}"/>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C4C638EC-3A17-52C2-5D5F-3C38D68812E5}"/>
              </a:ext>
            </a:extLst>
          </p:cNvPr>
          <p:cNvSpPr/>
          <p:nvPr/>
        </p:nvSpPr>
        <p:spPr bwMode="auto">
          <a:xfrm>
            <a:off x="6262232"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For the purpose of this demo we are only interested in the location data. Select </a:t>
            </a:r>
            <a:br>
              <a:rPr lang="en-US" sz="1400" dirty="0"/>
            </a:br>
            <a:r>
              <a:rPr lang="en-US" sz="1400" dirty="0"/>
              <a:t>[Sensors / Location / Latitude]</a:t>
            </a:r>
            <a:br>
              <a:rPr lang="en-US" sz="1400" dirty="0"/>
            </a:br>
            <a:r>
              <a:rPr lang="en-US" sz="1400" dirty="0"/>
              <a:t>as the name…</a:t>
            </a:r>
          </a:p>
          <a:p>
            <a:pPr marL="228600" indent="-228600" algn="l">
              <a:buFont typeface="+mj-lt"/>
              <a:buAutoNum type="arabicPeriod"/>
            </a:pPr>
            <a:r>
              <a:rPr lang="en-US" sz="1400" dirty="0"/>
              <a:t>…and [Exists] as the Operator.</a:t>
            </a:r>
          </a:p>
          <a:p>
            <a:pPr marL="228600" indent="-228600" algn="l">
              <a:buFont typeface="+mj-lt"/>
              <a:buAutoNum type="arabicPeriod"/>
            </a:pPr>
            <a:r>
              <a:rPr lang="en-US" sz="1400" dirty="0"/>
              <a:t>Under Destination click [create a new one’</a:t>
            </a:r>
          </a:p>
        </p:txBody>
      </p:sp>
    </p:spTree>
    <p:extLst>
      <p:ext uri="{BB962C8B-B14F-4D97-AF65-F5344CB8AC3E}">
        <p14:creationId xmlns:p14="http://schemas.microsoft.com/office/powerpoint/2010/main" val="206652665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97E7-A905-C209-D5DE-98A7EAF359D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CCE9C7A-3FF9-9E9E-D0EA-E29C2D0DD584}"/>
              </a:ext>
            </a:extLst>
          </p:cNvPr>
          <p:cNvPicPr>
            <a:picLocks noChangeAspect="1"/>
          </p:cNvPicPr>
          <p:nvPr/>
        </p:nvPicPr>
        <p:blipFill>
          <a:blip r:embed="rId2"/>
          <a:stretch>
            <a:fillRect/>
          </a:stretch>
        </p:blipFill>
        <p:spPr>
          <a:xfrm>
            <a:off x="0" y="152400"/>
            <a:ext cx="12192000" cy="6553200"/>
          </a:xfrm>
          <a:prstGeom prst="rect">
            <a:avLst/>
          </a:prstGeom>
        </p:spPr>
      </p:pic>
      <p:sp>
        <p:nvSpPr>
          <p:cNvPr id="3" name="Rectangle 2">
            <a:extLst>
              <a:ext uri="{FF2B5EF4-FFF2-40B4-BE49-F238E27FC236}">
                <a16:creationId xmlns:a16="http://schemas.microsoft.com/office/drawing/2014/main" id="{23981CF3-92B1-7B16-9FF5-4D188185F6E6}"/>
              </a:ext>
            </a:extLst>
          </p:cNvPr>
          <p:cNvSpPr/>
          <p:nvPr/>
        </p:nvSpPr>
        <p:spPr bwMode="auto">
          <a:xfrm>
            <a:off x="6245888" y="228600"/>
            <a:ext cx="5715000" cy="2011362"/>
          </a:xfrm>
          <a:prstGeom prst="rect">
            <a:avLst/>
          </a:prstGeom>
          <a:solidFill>
            <a:srgbClr val="FFC000"/>
          </a:solidFill>
          <a:ln w="15875" cap="flat">
            <a:noFill/>
            <a:prstDash val="solid"/>
            <a:miter lim="800000"/>
            <a:headEnd/>
            <a:tailEnd/>
          </a:ln>
          <a:effectLst/>
        </p:spPr>
        <p:txBody>
          <a:bodyPr vert="horz" wrap="square" lIns="91440" tIns="45720" rIns="91440" bIns="45720" numCol="1" rtlCol="0" anchor="ctr" anchorCtr="0" compatLnSpc="1">
            <a:prstTxWarp prst="textNoShape">
              <a:avLst/>
            </a:prstTxWarp>
          </a:bodyPr>
          <a:lstStyle/>
          <a:p>
            <a:pPr marL="228600" indent="-228600" algn="l">
              <a:buFont typeface="+mj-lt"/>
              <a:buAutoNum type="arabicPeriod"/>
            </a:pPr>
            <a:r>
              <a:rPr lang="en-US" sz="1400" dirty="0"/>
              <a:t>In the dialog give the destination a name (here: Azure Function)</a:t>
            </a:r>
          </a:p>
          <a:p>
            <a:pPr marL="228600" indent="-228600" algn="l">
              <a:buFont typeface="+mj-lt"/>
              <a:buAutoNum type="arabicPeriod"/>
            </a:pPr>
            <a:r>
              <a:rPr lang="en-US" sz="1400" dirty="0"/>
              <a:t>As Destination type select [Webhook].</a:t>
            </a:r>
          </a:p>
          <a:p>
            <a:pPr marL="228600" indent="-228600" algn="l">
              <a:buFont typeface="+mj-lt"/>
              <a:buAutoNum type="arabicPeriod"/>
            </a:pPr>
            <a:r>
              <a:rPr lang="en-US" sz="1400" dirty="0"/>
              <a:t>In the callback URL provide the URL to your Azure Function notification.</a:t>
            </a:r>
          </a:p>
          <a:p>
            <a:pPr marL="228600" indent="-228600" algn="l">
              <a:buFont typeface="+mj-lt"/>
              <a:buAutoNum type="arabicPeriod"/>
            </a:pPr>
            <a:r>
              <a:rPr lang="en-US" sz="1400" dirty="0"/>
              <a:t>Click on [Create].</a:t>
            </a:r>
          </a:p>
        </p:txBody>
      </p:sp>
    </p:spTree>
    <p:extLst>
      <p:ext uri="{BB962C8B-B14F-4D97-AF65-F5344CB8AC3E}">
        <p14:creationId xmlns:p14="http://schemas.microsoft.com/office/powerpoint/2010/main" val="13068918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RESGUID" val="51e1e7b7-bfe5-4664-8e17-da1e7f54e20f"/>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0000"/>
      </a:hlink>
      <a:folHlink>
        <a:srgbClr val="000000"/>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a:gradFill>
            <a:gsLst>
              <a:gs pos="100000">
                <a:schemeClr val="accent4"/>
              </a:gs>
              <a:gs pos="0">
                <a:schemeClr val="accent5"/>
              </a:gs>
            </a:gsLst>
            <a:lin ang="5400000" scaled="1"/>
          </a:gradFill>
          <a:prstDash val="solid"/>
          <a:miter lim="800000"/>
          <a:headEnd/>
          <a:tailEnd/>
        </a:ln>
        <a:effectLst>
          <a:glow rad="127000">
            <a:schemeClr val="tx2">
              <a:alpha val="20000"/>
            </a:schemeClr>
          </a:glow>
        </a:effectLst>
      </a:spPr>
      <a:bodyPr vert="horz" wrap="square" lIns="91440" tIns="45720" rIns="91440" bIns="45720" numCol="1" anchor="t" anchorCtr="0" compatLnSpc="1">
        <a:prstTxWarp prst="textNoShape">
          <a:avLst/>
        </a:prstTxWarp>
      </a:bodyPr>
      <a:lstStyle>
        <a:defPPr algn="l">
          <a:defRPr sz="900">
            <a:solidFill>
              <a:schemeClr val="bg1"/>
            </a:solidFill>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766A2771E92448EB3C6AF4B2FBFBF" ma:contentTypeVersion="2" ma:contentTypeDescription="Create a new document." ma:contentTypeScope="" ma:versionID="4d382c286e3ca9593cddc0aa2eca5f23">
  <xsd:schema xmlns:xsd="http://www.w3.org/2001/XMLSchema" xmlns:xs="http://www.w3.org/2001/XMLSchema" xmlns:p="http://schemas.microsoft.com/office/2006/metadata/properties" xmlns:ns2="597e00f4-6c68-4e6b-a7be-c43571e78fae" targetNamespace="http://schemas.microsoft.com/office/2006/metadata/properties" ma:root="true" ma:fieldsID="a12a63ab8461e59328082e97d25a5ba3" ns2:_="">
    <xsd:import namespace="597e00f4-6c68-4e6b-a7be-c43571e78fa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e00f4-6c68-4e6b-a7be-c43571e78f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990136-9C20-4489-A40C-E41AD39DE390}">
  <ds:schemaRefs>
    <ds:schemaRef ds:uri="597e00f4-6c68-4e6b-a7be-c43571e78f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3C6FBC7-E4F4-4F33-A73C-E4E15B91715C}">
  <ds:schemaRefs>
    <ds:schemaRef ds:uri="http://schemas.microsoft.com/sharepoint/v3/contenttype/forms"/>
  </ds:schemaRefs>
</ds:datastoreItem>
</file>

<file path=customXml/itemProps3.xml><?xml version="1.0" encoding="utf-8"?>
<ds:datastoreItem xmlns:ds="http://schemas.openxmlformats.org/officeDocument/2006/customXml" ds:itemID="{6E3E6770-A48C-46BA-93A4-EBFE579D9F13}">
  <ds:schemaRefs>
    <ds:schemaRef ds:uri="597e00f4-6c68-4e6b-a7be-c43571e78f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7295</TotalTime>
  <Words>7917</Words>
  <Application>Microsoft Office PowerPoint</Application>
  <PresentationFormat>Widescreen</PresentationFormat>
  <Paragraphs>980</Paragraphs>
  <Slides>213</Slides>
  <Notes>33</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213</vt:i4>
      </vt:variant>
    </vt:vector>
  </HeadingPairs>
  <TitlesOfParts>
    <vt:vector size="221" baseType="lpstr">
      <vt:lpstr>Arial</vt:lpstr>
      <vt:lpstr>Calibri</vt:lpstr>
      <vt:lpstr>Consolas</vt:lpstr>
      <vt:lpstr>Segoe UI</vt:lpstr>
      <vt:lpstr>Segoe UI Semibold</vt:lpstr>
      <vt:lpstr>SFMono-Regular</vt:lpstr>
      <vt:lpstr>Wingdings</vt:lpstr>
      <vt:lpstr>Azure 1</vt:lpstr>
      <vt:lpstr>Azure Maps &amp; Friends IoT Central</vt:lpstr>
      <vt:lpstr>Step-by-Step</vt:lpstr>
      <vt:lpstr>Prerequisites</vt:lpstr>
      <vt:lpstr>High-Level Architecture</vt:lpstr>
      <vt:lpstr>Azure Maps &amp; IoT Central Create IoT Central App</vt:lpstr>
      <vt:lpstr>Azure Maps - A Platform of Location-Based Services</vt:lpstr>
      <vt:lpstr>PowerPoint Presentation</vt:lpstr>
      <vt:lpstr>PowerPoint Presentation</vt:lpstr>
      <vt:lpstr>PowerPoint Presentation</vt:lpstr>
      <vt:lpstr>PowerPoint Presentation</vt:lpstr>
      <vt:lpstr>PowerPoint Presentation</vt:lpstr>
      <vt:lpstr>Azure Maps &amp; IoT Central Add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Create Azure Web PubSub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Create and Run Azure Functions Locally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Modify Notification Function</vt:lpstr>
      <vt:lpstr>PowerPoint Presentation</vt:lpstr>
      <vt:lpstr>PowerPoint Presentation</vt:lpstr>
      <vt:lpstr>Azure Maps &amp; IoT Central Create Azure Maps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Modify Web Page in Azure Function</vt:lpstr>
      <vt:lpstr>PowerPoint Presentation</vt:lpstr>
      <vt:lpstr>PowerPoint Presentation</vt:lpstr>
      <vt:lpstr>PowerPoint Presentation</vt:lpstr>
      <vt:lpstr>PowerPoint Presentation</vt:lpstr>
      <vt:lpstr>PowerPoint Presentation</vt:lpstr>
      <vt:lpstr>Azure Maps &amp; IoT Central Deploy Function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Export Data from IoT Central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Simulating Movement (Data Capture)</vt:lpstr>
      <vt:lpstr>PowerPoint Presentation</vt:lpstr>
      <vt:lpstr>PowerPoint Presentation</vt:lpstr>
      <vt:lpstr>Azure Maps &amp; IoT Central Simulating Movement (Data Replay)</vt:lpstr>
      <vt:lpstr>PowerPoint Presentation</vt:lpstr>
      <vt:lpstr>PowerPoint Presentation</vt:lpstr>
      <vt:lpstr>PowerPoint Presentation</vt:lpstr>
      <vt:lpstr>PowerPoint Presentation</vt:lpstr>
      <vt:lpstr>PowerPoint Presentation</vt:lpstr>
      <vt:lpstr>PowerPoint Presentation</vt:lpstr>
      <vt:lpstr>Azure Maps &amp; IoT Central Export Data from IoT Central to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Process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Create Your Own Tile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Maps &amp; IoT Central Create Your Own Image Overlay</vt:lpstr>
      <vt:lpstr>PowerPoint Presentation</vt:lpstr>
      <vt:lpstr>PowerPoint Presentation</vt:lpstr>
      <vt:lpstr>PowerPoint Presentation</vt:lpstr>
      <vt:lpstr>PowerPoint Presentation</vt:lpstr>
      <vt:lpstr>PowerPoint Presentation</vt:lpstr>
      <vt:lpstr>Azure Maps &amp; IoT Central Add Website to IoT central</vt:lpstr>
      <vt:lpstr>PowerPoint Presentation</vt:lpstr>
      <vt:lpstr>PowerPoint Presentation</vt:lpstr>
      <vt:lpstr>PowerPoint Presentation</vt:lpstr>
      <vt:lpstr>PowerPoint Presentation</vt:lpstr>
      <vt:lpstr>PowerPoint Presentation</vt:lpstr>
      <vt:lpstr>PowerPoint Presentation</vt:lpstr>
      <vt:lpstr>Azure Maps &amp; IoT Central Visualize Data with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 SAVANNAH LEE;Savannah Lee</dc:creator>
  <cp:lastModifiedBy>Oscar Naim</cp:lastModifiedBy>
  <cp:revision>13</cp:revision>
  <dcterms:created xsi:type="dcterms:W3CDTF">2021-08-10T21:30:00Z</dcterms:created>
  <dcterms:modified xsi:type="dcterms:W3CDTF">2022-08-08T16:49:00Z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0x010100036766A2771E92448EB3C6AF4B2FBFBF</vt:lpwstr>
  </property>
  <property fmtid="{D5CDD505-2E9C-101B-9397-08002B2CF9AE}" pid="3" name="MediaServiceImageTags">
    <vt:lpwstr/>
  </property>
  <property fmtid="{D5CDD505-2E9C-101B-9397-08002B2CF9AE}" pid="4" name="_dlc_DocIdItemGuid">
    <vt:lpwstr>9b2d54dd-2210-4ed9-a910-1f4aeea22241</vt:lpwstr>
  </property>
</Properties>
</file>